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241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74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5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37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0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84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977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7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98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69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29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A7568-762E-4D28-9B6A-8ED593F35095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E686D-3BA3-46CA-A144-7E47FF486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0745" y="19760"/>
            <a:ext cx="7715410" cy="874879"/>
          </a:xfrm>
        </p:spPr>
        <p:txBody>
          <a:bodyPr>
            <a:normAutofit/>
          </a:bodyPr>
          <a:lstStyle/>
          <a:p>
            <a:r>
              <a:rPr lang="he-IL" sz="40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אני מכוון את עצמי להצלחה!</a:t>
            </a:r>
            <a:endParaRPr lang="en-US" sz="4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9604" y="829453"/>
            <a:ext cx="2510589" cy="483652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he-IL" dirty="0" smtClean="0"/>
              <a:t>מה מעסיק אותי?</a:t>
            </a:r>
          </a:p>
          <a:p>
            <a:pPr algn="r" rtl="1"/>
            <a:r>
              <a:rPr lang="he-IL" dirty="0" smtClean="0"/>
              <a:t>חברתית-</a:t>
            </a:r>
          </a:p>
          <a:p>
            <a:pPr algn="r" rtl="1"/>
            <a:endParaRPr lang="he-IL" dirty="0"/>
          </a:p>
          <a:p>
            <a:pPr algn="r" rtl="1"/>
            <a:r>
              <a:rPr lang="he-IL" dirty="0" smtClean="0"/>
              <a:t>לימודית-</a:t>
            </a:r>
          </a:p>
          <a:p>
            <a:pPr algn="r" rtl="1"/>
            <a:endParaRPr lang="he-IL" dirty="0"/>
          </a:p>
          <a:p>
            <a:pPr algn="r" rtl="1"/>
            <a:r>
              <a:rPr lang="he-IL" dirty="0" smtClean="0"/>
              <a:t>התנהגותית-</a:t>
            </a:r>
          </a:p>
          <a:p>
            <a:pPr algn="r" rtl="1"/>
            <a:endParaRPr lang="he-IL" dirty="0"/>
          </a:p>
          <a:p>
            <a:pPr algn="r" rtl="1"/>
            <a:r>
              <a:rPr lang="he-IL" dirty="0" smtClean="0"/>
              <a:t>אישית-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20744786">
            <a:off x="7804934" y="3615368"/>
            <a:ext cx="2047768" cy="729465"/>
          </a:xfrm>
          <a:prstGeom prst="rect">
            <a:avLst/>
          </a:prstGeom>
        </p:spPr>
        <p:txBody>
          <a:bodyPr vert="horz" lIns="91440" tIns="45720" rIns="91440" bIns="45720" rtlCol="0">
            <a:prstTxWarp prst="textArchUp">
              <a:avLst>
                <a:gd name="adj" fmla="val 10099860"/>
              </a:avLst>
            </a:prstTxWarp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המיקוד שלי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 rot="20349441">
            <a:off x="5649715" y="4777643"/>
            <a:ext cx="2047768" cy="584951"/>
          </a:xfrm>
          <a:prstGeom prst="rect">
            <a:avLst/>
          </a:prstGeom>
        </p:spPr>
        <p:txBody>
          <a:bodyPr vert="horz" lIns="91440" tIns="45720" rIns="91440" bIns="45720" rtlCol="0">
            <a:prstTxWarp prst="textArchDown">
              <a:avLst/>
            </a:prstTxWarp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המטרה שלי</a:t>
            </a:r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020575" y="1632189"/>
            <a:ext cx="2047768" cy="584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דרכי פעולה</a:t>
            </a:r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 rot="20630816">
            <a:off x="863875" y="4562067"/>
            <a:ext cx="2047768" cy="58495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איך אדע שהצלחתי?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348373" y="4054724"/>
            <a:ext cx="8982921" cy="2560545"/>
          </a:xfrm>
          <a:custGeom>
            <a:avLst/>
            <a:gdLst>
              <a:gd name="connsiteX0" fmla="*/ 36637 w 11060773"/>
              <a:gd name="connsiteY0" fmla="*/ 1791415 h 3381399"/>
              <a:gd name="connsiteX1" fmla="*/ 3814553 w 11060773"/>
              <a:gd name="connsiteY1" fmla="*/ 1791415 h 3381399"/>
              <a:gd name="connsiteX2" fmla="*/ 3261100 w 11060773"/>
              <a:gd name="connsiteY2" fmla="*/ 2272678 h 3381399"/>
              <a:gd name="connsiteX3" fmla="*/ 5282405 w 11060773"/>
              <a:gd name="connsiteY3" fmla="*/ 2537373 h 3381399"/>
              <a:gd name="connsiteX4" fmla="*/ 7929353 w 11060773"/>
              <a:gd name="connsiteY4" fmla="*/ 1983920 h 3381399"/>
              <a:gd name="connsiteX5" fmla="*/ 9349079 w 11060773"/>
              <a:gd name="connsiteY5" fmla="*/ 1045457 h 3381399"/>
              <a:gd name="connsiteX6" fmla="*/ 10022848 w 11060773"/>
              <a:gd name="connsiteY6" fmla="*/ 10741 h 3381399"/>
              <a:gd name="connsiteX7" fmla="*/ 9902532 w 11060773"/>
              <a:gd name="connsiteY7" fmla="*/ 540131 h 3381399"/>
              <a:gd name="connsiteX8" fmla="*/ 9878469 w 11060773"/>
              <a:gd name="connsiteY8" fmla="*/ 1093583 h 3381399"/>
              <a:gd name="connsiteX9" fmla="*/ 9974721 w 11060773"/>
              <a:gd name="connsiteY9" fmla="*/ 1430468 h 3381399"/>
              <a:gd name="connsiteX10" fmla="*/ 10263479 w 11060773"/>
              <a:gd name="connsiteY10" fmla="*/ 1622973 h 3381399"/>
              <a:gd name="connsiteX11" fmla="*/ 10672553 w 11060773"/>
              <a:gd name="connsiteY11" fmla="*/ 1622973 h 3381399"/>
              <a:gd name="connsiteX12" fmla="*/ 11057563 w 11060773"/>
              <a:gd name="connsiteY12" fmla="*/ 1526720 h 3381399"/>
              <a:gd name="connsiteX13" fmla="*/ 10792869 w 11060773"/>
              <a:gd name="connsiteY13" fmla="*/ 2032047 h 3381399"/>
              <a:gd name="connsiteX14" fmla="*/ 9782216 w 11060773"/>
              <a:gd name="connsiteY14" fmla="*/ 2561436 h 3381399"/>
              <a:gd name="connsiteX15" fmla="*/ 8843753 w 11060773"/>
              <a:gd name="connsiteY15" fmla="*/ 2826131 h 3381399"/>
              <a:gd name="connsiteX16" fmla="*/ 7784974 w 11060773"/>
              <a:gd name="connsiteY16" fmla="*/ 2946447 h 3381399"/>
              <a:gd name="connsiteX17" fmla="*/ 6317121 w 11060773"/>
              <a:gd name="connsiteY17" fmla="*/ 3018636 h 3381399"/>
              <a:gd name="connsiteX18" fmla="*/ 4656763 w 11060773"/>
              <a:gd name="connsiteY18" fmla="*/ 2898320 h 3381399"/>
              <a:gd name="connsiteX19" fmla="*/ 3164848 w 11060773"/>
              <a:gd name="connsiteY19" fmla="*/ 2633626 h 3381399"/>
              <a:gd name="connsiteX20" fmla="*/ 3718300 w 11060773"/>
              <a:gd name="connsiteY20" fmla="*/ 3379583 h 3381399"/>
              <a:gd name="connsiteX21" fmla="*/ 2539205 w 11060773"/>
              <a:gd name="connsiteY21" fmla="*/ 2826131 h 3381399"/>
              <a:gd name="connsiteX22" fmla="*/ 1239795 w 11060773"/>
              <a:gd name="connsiteY22" fmla="*/ 2272678 h 3381399"/>
              <a:gd name="connsiteX23" fmla="*/ 108827 w 11060773"/>
              <a:gd name="connsiteY23" fmla="*/ 1791415 h 3381399"/>
              <a:gd name="connsiteX24" fmla="*/ 108827 w 11060773"/>
              <a:gd name="connsiteY24" fmla="*/ 1815478 h 3381399"/>
              <a:gd name="connsiteX0" fmla="*/ 36637 w 11060773"/>
              <a:gd name="connsiteY0" fmla="*/ 1791415 h 3381399"/>
              <a:gd name="connsiteX1" fmla="*/ 3992329 w 11060773"/>
              <a:gd name="connsiteY1" fmla="*/ 772879 h 3381399"/>
              <a:gd name="connsiteX2" fmla="*/ 3261100 w 11060773"/>
              <a:gd name="connsiteY2" fmla="*/ 2272678 h 3381399"/>
              <a:gd name="connsiteX3" fmla="*/ 5282405 w 11060773"/>
              <a:gd name="connsiteY3" fmla="*/ 2537373 h 3381399"/>
              <a:gd name="connsiteX4" fmla="*/ 7929353 w 11060773"/>
              <a:gd name="connsiteY4" fmla="*/ 1983920 h 3381399"/>
              <a:gd name="connsiteX5" fmla="*/ 9349079 w 11060773"/>
              <a:gd name="connsiteY5" fmla="*/ 1045457 h 3381399"/>
              <a:gd name="connsiteX6" fmla="*/ 10022848 w 11060773"/>
              <a:gd name="connsiteY6" fmla="*/ 10741 h 3381399"/>
              <a:gd name="connsiteX7" fmla="*/ 9902532 w 11060773"/>
              <a:gd name="connsiteY7" fmla="*/ 540131 h 3381399"/>
              <a:gd name="connsiteX8" fmla="*/ 9878469 w 11060773"/>
              <a:gd name="connsiteY8" fmla="*/ 1093583 h 3381399"/>
              <a:gd name="connsiteX9" fmla="*/ 9974721 w 11060773"/>
              <a:gd name="connsiteY9" fmla="*/ 1430468 h 3381399"/>
              <a:gd name="connsiteX10" fmla="*/ 10263479 w 11060773"/>
              <a:gd name="connsiteY10" fmla="*/ 1622973 h 3381399"/>
              <a:gd name="connsiteX11" fmla="*/ 10672553 w 11060773"/>
              <a:gd name="connsiteY11" fmla="*/ 1622973 h 3381399"/>
              <a:gd name="connsiteX12" fmla="*/ 11057563 w 11060773"/>
              <a:gd name="connsiteY12" fmla="*/ 1526720 h 3381399"/>
              <a:gd name="connsiteX13" fmla="*/ 10792869 w 11060773"/>
              <a:gd name="connsiteY13" fmla="*/ 2032047 h 3381399"/>
              <a:gd name="connsiteX14" fmla="*/ 9782216 w 11060773"/>
              <a:gd name="connsiteY14" fmla="*/ 2561436 h 3381399"/>
              <a:gd name="connsiteX15" fmla="*/ 8843753 w 11060773"/>
              <a:gd name="connsiteY15" fmla="*/ 2826131 h 3381399"/>
              <a:gd name="connsiteX16" fmla="*/ 7784974 w 11060773"/>
              <a:gd name="connsiteY16" fmla="*/ 2946447 h 3381399"/>
              <a:gd name="connsiteX17" fmla="*/ 6317121 w 11060773"/>
              <a:gd name="connsiteY17" fmla="*/ 3018636 h 3381399"/>
              <a:gd name="connsiteX18" fmla="*/ 4656763 w 11060773"/>
              <a:gd name="connsiteY18" fmla="*/ 2898320 h 3381399"/>
              <a:gd name="connsiteX19" fmla="*/ 3164848 w 11060773"/>
              <a:gd name="connsiteY19" fmla="*/ 2633626 h 3381399"/>
              <a:gd name="connsiteX20" fmla="*/ 3718300 w 11060773"/>
              <a:gd name="connsiteY20" fmla="*/ 3379583 h 3381399"/>
              <a:gd name="connsiteX21" fmla="*/ 2539205 w 11060773"/>
              <a:gd name="connsiteY21" fmla="*/ 2826131 h 3381399"/>
              <a:gd name="connsiteX22" fmla="*/ 1239795 w 11060773"/>
              <a:gd name="connsiteY22" fmla="*/ 2272678 h 3381399"/>
              <a:gd name="connsiteX23" fmla="*/ 108827 w 11060773"/>
              <a:gd name="connsiteY23" fmla="*/ 1791415 h 3381399"/>
              <a:gd name="connsiteX24" fmla="*/ 108827 w 11060773"/>
              <a:gd name="connsiteY24" fmla="*/ 1815478 h 3381399"/>
              <a:gd name="connsiteX0" fmla="*/ 36637 w 11060773"/>
              <a:gd name="connsiteY0" fmla="*/ 1791415 h 3381399"/>
              <a:gd name="connsiteX1" fmla="*/ 3992329 w 11060773"/>
              <a:gd name="connsiteY1" fmla="*/ 772879 h 3381399"/>
              <a:gd name="connsiteX2" fmla="*/ 3498134 w 11060773"/>
              <a:gd name="connsiteY2" fmla="*/ 1858899 h 3381399"/>
              <a:gd name="connsiteX3" fmla="*/ 5282405 w 11060773"/>
              <a:gd name="connsiteY3" fmla="*/ 2537373 h 3381399"/>
              <a:gd name="connsiteX4" fmla="*/ 7929353 w 11060773"/>
              <a:gd name="connsiteY4" fmla="*/ 1983920 h 3381399"/>
              <a:gd name="connsiteX5" fmla="*/ 9349079 w 11060773"/>
              <a:gd name="connsiteY5" fmla="*/ 1045457 h 3381399"/>
              <a:gd name="connsiteX6" fmla="*/ 10022848 w 11060773"/>
              <a:gd name="connsiteY6" fmla="*/ 10741 h 3381399"/>
              <a:gd name="connsiteX7" fmla="*/ 9902532 w 11060773"/>
              <a:gd name="connsiteY7" fmla="*/ 540131 h 3381399"/>
              <a:gd name="connsiteX8" fmla="*/ 9878469 w 11060773"/>
              <a:gd name="connsiteY8" fmla="*/ 1093583 h 3381399"/>
              <a:gd name="connsiteX9" fmla="*/ 9974721 w 11060773"/>
              <a:gd name="connsiteY9" fmla="*/ 1430468 h 3381399"/>
              <a:gd name="connsiteX10" fmla="*/ 10263479 w 11060773"/>
              <a:gd name="connsiteY10" fmla="*/ 1622973 h 3381399"/>
              <a:gd name="connsiteX11" fmla="*/ 10672553 w 11060773"/>
              <a:gd name="connsiteY11" fmla="*/ 1622973 h 3381399"/>
              <a:gd name="connsiteX12" fmla="*/ 11057563 w 11060773"/>
              <a:gd name="connsiteY12" fmla="*/ 1526720 h 3381399"/>
              <a:gd name="connsiteX13" fmla="*/ 10792869 w 11060773"/>
              <a:gd name="connsiteY13" fmla="*/ 2032047 h 3381399"/>
              <a:gd name="connsiteX14" fmla="*/ 9782216 w 11060773"/>
              <a:gd name="connsiteY14" fmla="*/ 2561436 h 3381399"/>
              <a:gd name="connsiteX15" fmla="*/ 8843753 w 11060773"/>
              <a:gd name="connsiteY15" fmla="*/ 2826131 h 3381399"/>
              <a:gd name="connsiteX16" fmla="*/ 7784974 w 11060773"/>
              <a:gd name="connsiteY16" fmla="*/ 2946447 h 3381399"/>
              <a:gd name="connsiteX17" fmla="*/ 6317121 w 11060773"/>
              <a:gd name="connsiteY17" fmla="*/ 3018636 h 3381399"/>
              <a:gd name="connsiteX18" fmla="*/ 4656763 w 11060773"/>
              <a:gd name="connsiteY18" fmla="*/ 2898320 h 3381399"/>
              <a:gd name="connsiteX19" fmla="*/ 3164848 w 11060773"/>
              <a:gd name="connsiteY19" fmla="*/ 2633626 h 3381399"/>
              <a:gd name="connsiteX20" fmla="*/ 3718300 w 11060773"/>
              <a:gd name="connsiteY20" fmla="*/ 3379583 h 3381399"/>
              <a:gd name="connsiteX21" fmla="*/ 2539205 w 11060773"/>
              <a:gd name="connsiteY21" fmla="*/ 2826131 h 3381399"/>
              <a:gd name="connsiteX22" fmla="*/ 1239795 w 11060773"/>
              <a:gd name="connsiteY22" fmla="*/ 2272678 h 3381399"/>
              <a:gd name="connsiteX23" fmla="*/ 108827 w 11060773"/>
              <a:gd name="connsiteY23" fmla="*/ 1791415 h 3381399"/>
              <a:gd name="connsiteX24" fmla="*/ 108827 w 11060773"/>
              <a:gd name="connsiteY24" fmla="*/ 1815478 h 3381399"/>
              <a:gd name="connsiteX0" fmla="*/ 36637 w 11060773"/>
              <a:gd name="connsiteY0" fmla="*/ 1791415 h 3381399"/>
              <a:gd name="connsiteX1" fmla="*/ 3992329 w 11060773"/>
              <a:gd name="connsiteY1" fmla="*/ 772879 h 3381399"/>
              <a:gd name="connsiteX2" fmla="*/ 3498134 w 11060773"/>
              <a:gd name="connsiteY2" fmla="*/ 1858899 h 3381399"/>
              <a:gd name="connsiteX3" fmla="*/ 5312034 w 11060773"/>
              <a:gd name="connsiteY3" fmla="*/ 2346397 h 3381399"/>
              <a:gd name="connsiteX4" fmla="*/ 7929353 w 11060773"/>
              <a:gd name="connsiteY4" fmla="*/ 1983920 h 3381399"/>
              <a:gd name="connsiteX5" fmla="*/ 9349079 w 11060773"/>
              <a:gd name="connsiteY5" fmla="*/ 1045457 h 3381399"/>
              <a:gd name="connsiteX6" fmla="*/ 10022848 w 11060773"/>
              <a:gd name="connsiteY6" fmla="*/ 10741 h 3381399"/>
              <a:gd name="connsiteX7" fmla="*/ 9902532 w 11060773"/>
              <a:gd name="connsiteY7" fmla="*/ 540131 h 3381399"/>
              <a:gd name="connsiteX8" fmla="*/ 9878469 w 11060773"/>
              <a:gd name="connsiteY8" fmla="*/ 1093583 h 3381399"/>
              <a:gd name="connsiteX9" fmla="*/ 9974721 w 11060773"/>
              <a:gd name="connsiteY9" fmla="*/ 1430468 h 3381399"/>
              <a:gd name="connsiteX10" fmla="*/ 10263479 w 11060773"/>
              <a:gd name="connsiteY10" fmla="*/ 1622973 h 3381399"/>
              <a:gd name="connsiteX11" fmla="*/ 10672553 w 11060773"/>
              <a:gd name="connsiteY11" fmla="*/ 1622973 h 3381399"/>
              <a:gd name="connsiteX12" fmla="*/ 11057563 w 11060773"/>
              <a:gd name="connsiteY12" fmla="*/ 1526720 h 3381399"/>
              <a:gd name="connsiteX13" fmla="*/ 10792869 w 11060773"/>
              <a:gd name="connsiteY13" fmla="*/ 2032047 h 3381399"/>
              <a:gd name="connsiteX14" fmla="*/ 9782216 w 11060773"/>
              <a:gd name="connsiteY14" fmla="*/ 2561436 h 3381399"/>
              <a:gd name="connsiteX15" fmla="*/ 8843753 w 11060773"/>
              <a:gd name="connsiteY15" fmla="*/ 2826131 h 3381399"/>
              <a:gd name="connsiteX16" fmla="*/ 7784974 w 11060773"/>
              <a:gd name="connsiteY16" fmla="*/ 2946447 h 3381399"/>
              <a:gd name="connsiteX17" fmla="*/ 6317121 w 11060773"/>
              <a:gd name="connsiteY17" fmla="*/ 3018636 h 3381399"/>
              <a:gd name="connsiteX18" fmla="*/ 4656763 w 11060773"/>
              <a:gd name="connsiteY18" fmla="*/ 2898320 h 3381399"/>
              <a:gd name="connsiteX19" fmla="*/ 3164848 w 11060773"/>
              <a:gd name="connsiteY19" fmla="*/ 2633626 h 3381399"/>
              <a:gd name="connsiteX20" fmla="*/ 3718300 w 11060773"/>
              <a:gd name="connsiteY20" fmla="*/ 3379583 h 3381399"/>
              <a:gd name="connsiteX21" fmla="*/ 2539205 w 11060773"/>
              <a:gd name="connsiteY21" fmla="*/ 2826131 h 3381399"/>
              <a:gd name="connsiteX22" fmla="*/ 1239795 w 11060773"/>
              <a:gd name="connsiteY22" fmla="*/ 2272678 h 3381399"/>
              <a:gd name="connsiteX23" fmla="*/ 108827 w 11060773"/>
              <a:gd name="connsiteY23" fmla="*/ 1791415 h 3381399"/>
              <a:gd name="connsiteX24" fmla="*/ 108827 w 11060773"/>
              <a:gd name="connsiteY24" fmla="*/ 1815478 h 3381399"/>
              <a:gd name="connsiteX0" fmla="*/ 36637 w 11060773"/>
              <a:gd name="connsiteY0" fmla="*/ 1791415 h 3385964"/>
              <a:gd name="connsiteX1" fmla="*/ 3992329 w 11060773"/>
              <a:gd name="connsiteY1" fmla="*/ 772879 h 3385964"/>
              <a:gd name="connsiteX2" fmla="*/ 3498134 w 11060773"/>
              <a:gd name="connsiteY2" fmla="*/ 1858899 h 3385964"/>
              <a:gd name="connsiteX3" fmla="*/ 5312034 w 11060773"/>
              <a:gd name="connsiteY3" fmla="*/ 2346397 h 3385964"/>
              <a:gd name="connsiteX4" fmla="*/ 7929353 w 11060773"/>
              <a:gd name="connsiteY4" fmla="*/ 1983920 h 3385964"/>
              <a:gd name="connsiteX5" fmla="*/ 9349079 w 11060773"/>
              <a:gd name="connsiteY5" fmla="*/ 1045457 h 3385964"/>
              <a:gd name="connsiteX6" fmla="*/ 10022848 w 11060773"/>
              <a:gd name="connsiteY6" fmla="*/ 10741 h 3385964"/>
              <a:gd name="connsiteX7" fmla="*/ 9902532 w 11060773"/>
              <a:gd name="connsiteY7" fmla="*/ 540131 h 3385964"/>
              <a:gd name="connsiteX8" fmla="*/ 9878469 w 11060773"/>
              <a:gd name="connsiteY8" fmla="*/ 1093583 h 3385964"/>
              <a:gd name="connsiteX9" fmla="*/ 9974721 w 11060773"/>
              <a:gd name="connsiteY9" fmla="*/ 1430468 h 3385964"/>
              <a:gd name="connsiteX10" fmla="*/ 10263479 w 11060773"/>
              <a:gd name="connsiteY10" fmla="*/ 1622973 h 3385964"/>
              <a:gd name="connsiteX11" fmla="*/ 10672553 w 11060773"/>
              <a:gd name="connsiteY11" fmla="*/ 1622973 h 3385964"/>
              <a:gd name="connsiteX12" fmla="*/ 11057563 w 11060773"/>
              <a:gd name="connsiteY12" fmla="*/ 1526720 h 3385964"/>
              <a:gd name="connsiteX13" fmla="*/ 10792869 w 11060773"/>
              <a:gd name="connsiteY13" fmla="*/ 2032047 h 3385964"/>
              <a:gd name="connsiteX14" fmla="*/ 9782216 w 11060773"/>
              <a:gd name="connsiteY14" fmla="*/ 2561436 h 3385964"/>
              <a:gd name="connsiteX15" fmla="*/ 8843753 w 11060773"/>
              <a:gd name="connsiteY15" fmla="*/ 2826131 h 3385964"/>
              <a:gd name="connsiteX16" fmla="*/ 7784974 w 11060773"/>
              <a:gd name="connsiteY16" fmla="*/ 2946447 h 3385964"/>
              <a:gd name="connsiteX17" fmla="*/ 6317121 w 11060773"/>
              <a:gd name="connsiteY17" fmla="*/ 3018636 h 3385964"/>
              <a:gd name="connsiteX18" fmla="*/ 4656763 w 11060773"/>
              <a:gd name="connsiteY18" fmla="*/ 2898320 h 3385964"/>
              <a:gd name="connsiteX19" fmla="*/ 3372253 w 11060773"/>
              <a:gd name="connsiteY19" fmla="*/ 2442650 h 3385964"/>
              <a:gd name="connsiteX20" fmla="*/ 3718300 w 11060773"/>
              <a:gd name="connsiteY20" fmla="*/ 3379583 h 3385964"/>
              <a:gd name="connsiteX21" fmla="*/ 2539205 w 11060773"/>
              <a:gd name="connsiteY21" fmla="*/ 2826131 h 3385964"/>
              <a:gd name="connsiteX22" fmla="*/ 1239795 w 11060773"/>
              <a:gd name="connsiteY22" fmla="*/ 2272678 h 3385964"/>
              <a:gd name="connsiteX23" fmla="*/ 108827 w 11060773"/>
              <a:gd name="connsiteY23" fmla="*/ 1791415 h 3385964"/>
              <a:gd name="connsiteX24" fmla="*/ 108827 w 11060773"/>
              <a:gd name="connsiteY24" fmla="*/ 1815478 h 3385964"/>
              <a:gd name="connsiteX0" fmla="*/ 36637 w 11060773"/>
              <a:gd name="connsiteY0" fmla="*/ 1791415 h 3386927"/>
              <a:gd name="connsiteX1" fmla="*/ 3992329 w 11060773"/>
              <a:gd name="connsiteY1" fmla="*/ 772879 h 3386927"/>
              <a:gd name="connsiteX2" fmla="*/ 3498134 w 11060773"/>
              <a:gd name="connsiteY2" fmla="*/ 1858899 h 3386927"/>
              <a:gd name="connsiteX3" fmla="*/ 5312034 w 11060773"/>
              <a:gd name="connsiteY3" fmla="*/ 2346397 h 3386927"/>
              <a:gd name="connsiteX4" fmla="*/ 7929353 w 11060773"/>
              <a:gd name="connsiteY4" fmla="*/ 1983920 h 3386927"/>
              <a:gd name="connsiteX5" fmla="*/ 9349079 w 11060773"/>
              <a:gd name="connsiteY5" fmla="*/ 1045457 h 3386927"/>
              <a:gd name="connsiteX6" fmla="*/ 10022848 w 11060773"/>
              <a:gd name="connsiteY6" fmla="*/ 10741 h 3386927"/>
              <a:gd name="connsiteX7" fmla="*/ 9902532 w 11060773"/>
              <a:gd name="connsiteY7" fmla="*/ 540131 h 3386927"/>
              <a:gd name="connsiteX8" fmla="*/ 9878469 w 11060773"/>
              <a:gd name="connsiteY8" fmla="*/ 1093583 h 3386927"/>
              <a:gd name="connsiteX9" fmla="*/ 9974721 w 11060773"/>
              <a:gd name="connsiteY9" fmla="*/ 1430468 h 3386927"/>
              <a:gd name="connsiteX10" fmla="*/ 10263479 w 11060773"/>
              <a:gd name="connsiteY10" fmla="*/ 1622973 h 3386927"/>
              <a:gd name="connsiteX11" fmla="*/ 10672553 w 11060773"/>
              <a:gd name="connsiteY11" fmla="*/ 1622973 h 3386927"/>
              <a:gd name="connsiteX12" fmla="*/ 11057563 w 11060773"/>
              <a:gd name="connsiteY12" fmla="*/ 1526720 h 3386927"/>
              <a:gd name="connsiteX13" fmla="*/ 10792869 w 11060773"/>
              <a:gd name="connsiteY13" fmla="*/ 2032047 h 3386927"/>
              <a:gd name="connsiteX14" fmla="*/ 9782216 w 11060773"/>
              <a:gd name="connsiteY14" fmla="*/ 2561436 h 3386927"/>
              <a:gd name="connsiteX15" fmla="*/ 8843753 w 11060773"/>
              <a:gd name="connsiteY15" fmla="*/ 2826131 h 3386927"/>
              <a:gd name="connsiteX16" fmla="*/ 7784974 w 11060773"/>
              <a:gd name="connsiteY16" fmla="*/ 2946447 h 3386927"/>
              <a:gd name="connsiteX17" fmla="*/ 6317121 w 11060773"/>
              <a:gd name="connsiteY17" fmla="*/ 3018636 h 3386927"/>
              <a:gd name="connsiteX18" fmla="*/ 4656763 w 11060773"/>
              <a:gd name="connsiteY18" fmla="*/ 2898320 h 3386927"/>
              <a:gd name="connsiteX19" fmla="*/ 3520399 w 11060773"/>
              <a:gd name="connsiteY19" fmla="*/ 2410820 h 3386927"/>
              <a:gd name="connsiteX20" fmla="*/ 3718300 w 11060773"/>
              <a:gd name="connsiteY20" fmla="*/ 3379583 h 3386927"/>
              <a:gd name="connsiteX21" fmla="*/ 2539205 w 11060773"/>
              <a:gd name="connsiteY21" fmla="*/ 2826131 h 3386927"/>
              <a:gd name="connsiteX22" fmla="*/ 1239795 w 11060773"/>
              <a:gd name="connsiteY22" fmla="*/ 2272678 h 3386927"/>
              <a:gd name="connsiteX23" fmla="*/ 108827 w 11060773"/>
              <a:gd name="connsiteY23" fmla="*/ 1791415 h 3386927"/>
              <a:gd name="connsiteX24" fmla="*/ 108827 w 11060773"/>
              <a:gd name="connsiteY24" fmla="*/ 1815478 h 3386927"/>
              <a:gd name="connsiteX0" fmla="*/ 36637 w 11060773"/>
              <a:gd name="connsiteY0" fmla="*/ 1791415 h 3386927"/>
              <a:gd name="connsiteX1" fmla="*/ 3992329 w 11060773"/>
              <a:gd name="connsiteY1" fmla="*/ 772879 h 3386927"/>
              <a:gd name="connsiteX2" fmla="*/ 3498134 w 11060773"/>
              <a:gd name="connsiteY2" fmla="*/ 1858899 h 3386927"/>
              <a:gd name="connsiteX3" fmla="*/ 5312034 w 11060773"/>
              <a:gd name="connsiteY3" fmla="*/ 2346397 h 3386927"/>
              <a:gd name="connsiteX4" fmla="*/ 7929353 w 11060773"/>
              <a:gd name="connsiteY4" fmla="*/ 1983920 h 3386927"/>
              <a:gd name="connsiteX5" fmla="*/ 9349079 w 11060773"/>
              <a:gd name="connsiteY5" fmla="*/ 1045457 h 3386927"/>
              <a:gd name="connsiteX6" fmla="*/ 10022848 w 11060773"/>
              <a:gd name="connsiteY6" fmla="*/ 10741 h 3386927"/>
              <a:gd name="connsiteX7" fmla="*/ 9902532 w 11060773"/>
              <a:gd name="connsiteY7" fmla="*/ 540131 h 3386927"/>
              <a:gd name="connsiteX8" fmla="*/ 9878469 w 11060773"/>
              <a:gd name="connsiteY8" fmla="*/ 1093583 h 3386927"/>
              <a:gd name="connsiteX9" fmla="*/ 9974721 w 11060773"/>
              <a:gd name="connsiteY9" fmla="*/ 1430468 h 3386927"/>
              <a:gd name="connsiteX10" fmla="*/ 10263479 w 11060773"/>
              <a:gd name="connsiteY10" fmla="*/ 1622973 h 3386927"/>
              <a:gd name="connsiteX11" fmla="*/ 10672553 w 11060773"/>
              <a:gd name="connsiteY11" fmla="*/ 1622973 h 3386927"/>
              <a:gd name="connsiteX12" fmla="*/ 11057563 w 11060773"/>
              <a:gd name="connsiteY12" fmla="*/ 1526720 h 3386927"/>
              <a:gd name="connsiteX13" fmla="*/ 10792869 w 11060773"/>
              <a:gd name="connsiteY13" fmla="*/ 2032047 h 3386927"/>
              <a:gd name="connsiteX14" fmla="*/ 9782216 w 11060773"/>
              <a:gd name="connsiteY14" fmla="*/ 2561436 h 3386927"/>
              <a:gd name="connsiteX15" fmla="*/ 8843753 w 11060773"/>
              <a:gd name="connsiteY15" fmla="*/ 2826131 h 3386927"/>
              <a:gd name="connsiteX16" fmla="*/ 7784974 w 11060773"/>
              <a:gd name="connsiteY16" fmla="*/ 2946447 h 3386927"/>
              <a:gd name="connsiteX17" fmla="*/ 6317121 w 11060773"/>
              <a:gd name="connsiteY17" fmla="*/ 3018636 h 3386927"/>
              <a:gd name="connsiteX18" fmla="*/ 4834539 w 11060773"/>
              <a:gd name="connsiteY18" fmla="*/ 2802833 h 3386927"/>
              <a:gd name="connsiteX19" fmla="*/ 3520399 w 11060773"/>
              <a:gd name="connsiteY19" fmla="*/ 2410820 h 3386927"/>
              <a:gd name="connsiteX20" fmla="*/ 3718300 w 11060773"/>
              <a:gd name="connsiteY20" fmla="*/ 3379583 h 3386927"/>
              <a:gd name="connsiteX21" fmla="*/ 2539205 w 11060773"/>
              <a:gd name="connsiteY21" fmla="*/ 2826131 h 3386927"/>
              <a:gd name="connsiteX22" fmla="*/ 1239795 w 11060773"/>
              <a:gd name="connsiteY22" fmla="*/ 2272678 h 3386927"/>
              <a:gd name="connsiteX23" fmla="*/ 108827 w 11060773"/>
              <a:gd name="connsiteY23" fmla="*/ 1791415 h 3386927"/>
              <a:gd name="connsiteX24" fmla="*/ 108827 w 11060773"/>
              <a:gd name="connsiteY24" fmla="*/ 1815478 h 3386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1060773" h="3386927">
                <a:moveTo>
                  <a:pt x="36637" y="1791415"/>
                </a:moveTo>
                <a:cubicBezTo>
                  <a:pt x="1656890" y="1751310"/>
                  <a:pt x="3415413" y="761632"/>
                  <a:pt x="3992329" y="772879"/>
                </a:cubicBezTo>
                <a:cubicBezTo>
                  <a:pt x="4569245" y="784126"/>
                  <a:pt x="3278183" y="1596646"/>
                  <a:pt x="3498134" y="1858899"/>
                </a:cubicBezTo>
                <a:cubicBezTo>
                  <a:pt x="3718085" y="2121152"/>
                  <a:pt x="4573498" y="2325560"/>
                  <a:pt x="5312034" y="2346397"/>
                </a:cubicBezTo>
                <a:cubicBezTo>
                  <a:pt x="6050571" y="2367234"/>
                  <a:pt x="7256512" y="2200743"/>
                  <a:pt x="7929353" y="1983920"/>
                </a:cubicBezTo>
                <a:cubicBezTo>
                  <a:pt x="8602194" y="1767097"/>
                  <a:pt x="9000163" y="1374320"/>
                  <a:pt x="9349079" y="1045457"/>
                </a:cubicBezTo>
                <a:cubicBezTo>
                  <a:pt x="9697995" y="716594"/>
                  <a:pt x="9930606" y="94962"/>
                  <a:pt x="10022848" y="10741"/>
                </a:cubicBezTo>
                <a:cubicBezTo>
                  <a:pt x="10115090" y="-73480"/>
                  <a:pt x="9926595" y="359657"/>
                  <a:pt x="9902532" y="540131"/>
                </a:cubicBezTo>
                <a:cubicBezTo>
                  <a:pt x="9878469" y="720605"/>
                  <a:pt x="9866437" y="945193"/>
                  <a:pt x="9878469" y="1093583"/>
                </a:cubicBezTo>
                <a:cubicBezTo>
                  <a:pt x="9890501" y="1241973"/>
                  <a:pt x="9910553" y="1342236"/>
                  <a:pt x="9974721" y="1430468"/>
                </a:cubicBezTo>
                <a:cubicBezTo>
                  <a:pt x="10038889" y="1518700"/>
                  <a:pt x="10147174" y="1590889"/>
                  <a:pt x="10263479" y="1622973"/>
                </a:cubicBezTo>
                <a:cubicBezTo>
                  <a:pt x="10379784" y="1655057"/>
                  <a:pt x="10540206" y="1639015"/>
                  <a:pt x="10672553" y="1622973"/>
                </a:cubicBezTo>
                <a:cubicBezTo>
                  <a:pt x="10804900" y="1606931"/>
                  <a:pt x="11037510" y="1458541"/>
                  <a:pt x="11057563" y="1526720"/>
                </a:cubicBezTo>
                <a:cubicBezTo>
                  <a:pt x="11077616" y="1594899"/>
                  <a:pt x="11005427" y="1859594"/>
                  <a:pt x="10792869" y="2032047"/>
                </a:cubicBezTo>
                <a:cubicBezTo>
                  <a:pt x="10580311" y="2204500"/>
                  <a:pt x="10107069" y="2429089"/>
                  <a:pt x="9782216" y="2561436"/>
                </a:cubicBezTo>
                <a:cubicBezTo>
                  <a:pt x="9457363" y="2693783"/>
                  <a:pt x="9176627" y="2761963"/>
                  <a:pt x="8843753" y="2826131"/>
                </a:cubicBezTo>
                <a:cubicBezTo>
                  <a:pt x="8510879" y="2890299"/>
                  <a:pt x="8206079" y="2914363"/>
                  <a:pt x="7784974" y="2946447"/>
                </a:cubicBezTo>
                <a:cubicBezTo>
                  <a:pt x="7363869" y="2978531"/>
                  <a:pt x="6808860" y="3042572"/>
                  <a:pt x="6317121" y="3018636"/>
                </a:cubicBezTo>
                <a:cubicBezTo>
                  <a:pt x="5825382" y="2994700"/>
                  <a:pt x="5300659" y="2904136"/>
                  <a:pt x="4834539" y="2802833"/>
                </a:cubicBezTo>
                <a:cubicBezTo>
                  <a:pt x="4368419" y="2701530"/>
                  <a:pt x="3706439" y="2314695"/>
                  <a:pt x="3520399" y="2410820"/>
                </a:cubicBezTo>
                <a:cubicBezTo>
                  <a:pt x="3334359" y="2506945"/>
                  <a:pt x="3881832" y="3310364"/>
                  <a:pt x="3718300" y="3379583"/>
                </a:cubicBezTo>
                <a:cubicBezTo>
                  <a:pt x="3554768" y="3448802"/>
                  <a:pt x="2952289" y="3010615"/>
                  <a:pt x="2539205" y="2826131"/>
                </a:cubicBezTo>
                <a:cubicBezTo>
                  <a:pt x="2126121" y="2641647"/>
                  <a:pt x="1239795" y="2272678"/>
                  <a:pt x="1239795" y="2272678"/>
                </a:cubicBezTo>
                <a:lnTo>
                  <a:pt x="108827" y="1791415"/>
                </a:lnTo>
                <a:cubicBezTo>
                  <a:pt x="-79668" y="1715215"/>
                  <a:pt x="14579" y="1765346"/>
                  <a:pt x="108827" y="1815478"/>
                </a:cubicBezTo>
              </a:path>
            </a:pathLst>
          </a:cu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160330" y="3796427"/>
            <a:ext cx="1796606" cy="175021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Elbow Connector 13"/>
          <p:cNvCxnSpPr/>
          <p:nvPr/>
        </p:nvCxnSpPr>
        <p:spPr>
          <a:xfrm>
            <a:off x="914547" y="1680553"/>
            <a:ext cx="2643488" cy="55708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2236291" y="2221102"/>
            <a:ext cx="2603542" cy="538492"/>
          </a:xfrm>
          <a:prstGeom prst="bentConnector3">
            <a:avLst>
              <a:gd name="adj1" fmla="val 5052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>
            <a:off x="3558035" y="2744978"/>
            <a:ext cx="2575006" cy="52792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123424" y="3272906"/>
            <a:ext cx="0" cy="5073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914547" y="3793896"/>
            <a:ext cx="5222525" cy="253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14547" y="1680553"/>
            <a:ext cx="0" cy="21158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11646568" y="457200"/>
            <a:ext cx="333625" cy="26622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dirty="0" smtClean="0"/>
              <a:t>1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8942955" y="3045682"/>
            <a:ext cx="333625" cy="26622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dirty="0" smtClean="0"/>
              <a:t>2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7329595" y="4541665"/>
            <a:ext cx="333625" cy="26622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dirty="0"/>
              <a:t>3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2600745" y="4398055"/>
            <a:ext cx="333625" cy="26622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dirty="0" smtClean="0"/>
              <a:t>4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3850840" y="1711553"/>
            <a:ext cx="333625" cy="26622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dirty="0" smtClean="0"/>
              <a:t>5</a:t>
            </a:r>
            <a:endParaRPr lang="en-US" dirty="0"/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552977" y="463015"/>
            <a:ext cx="2047768" cy="584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שם:________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315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0745" y="19760"/>
            <a:ext cx="7715410" cy="874879"/>
          </a:xfrm>
        </p:spPr>
        <p:txBody>
          <a:bodyPr>
            <a:normAutofit/>
          </a:bodyPr>
          <a:lstStyle/>
          <a:p>
            <a:r>
              <a:rPr lang="he-IL" sz="40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אני מכוונת את עצמי להצלחה!</a:t>
            </a:r>
            <a:endParaRPr lang="en-US" sz="4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9604" y="829453"/>
            <a:ext cx="2510589" cy="483652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 rtl="1"/>
            <a:r>
              <a:rPr lang="he-IL" dirty="0" smtClean="0"/>
              <a:t>מה מעסיק אותי?</a:t>
            </a:r>
          </a:p>
          <a:p>
            <a:pPr algn="r" rtl="1"/>
            <a:r>
              <a:rPr lang="he-IL" dirty="0" smtClean="0"/>
              <a:t>חברתית-</a:t>
            </a:r>
          </a:p>
          <a:p>
            <a:pPr algn="r" rtl="1"/>
            <a:endParaRPr lang="he-IL" dirty="0"/>
          </a:p>
          <a:p>
            <a:pPr algn="r" rtl="1"/>
            <a:r>
              <a:rPr lang="he-IL" dirty="0" smtClean="0"/>
              <a:t>לימודית-</a:t>
            </a:r>
          </a:p>
          <a:p>
            <a:pPr algn="r" rtl="1"/>
            <a:endParaRPr lang="he-IL" dirty="0"/>
          </a:p>
          <a:p>
            <a:pPr algn="r" rtl="1"/>
            <a:r>
              <a:rPr lang="he-IL" dirty="0" smtClean="0"/>
              <a:t>התנהגותית-</a:t>
            </a:r>
          </a:p>
          <a:p>
            <a:pPr algn="r" rtl="1"/>
            <a:endParaRPr lang="he-IL" dirty="0"/>
          </a:p>
          <a:p>
            <a:pPr algn="r" rtl="1"/>
            <a:r>
              <a:rPr lang="he-IL" dirty="0" smtClean="0"/>
              <a:t>אישית-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20744786">
            <a:off x="7804934" y="3615368"/>
            <a:ext cx="2047768" cy="729465"/>
          </a:xfrm>
          <a:prstGeom prst="rect">
            <a:avLst/>
          </a:prstGeom>
        </p:spPr>
        <p:txBody>
          <a:bodyPr vert="horz" lIns="91440" tIns="45720" rIns="91440" bIns="45720" rtlCol="0">
            <a:prstTxWarp prst="textArchUp">
              <a:avLst>
                <a:gd name="adj" fmla="val 10099860"/>
              </a:avLst>
            </a:prstTxWarp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המיקוד שלי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 rot="20349441">
            <a:off x="5649715" y="4777643"/>
            <a:ext cx="2047768" cy="584951"/>
          </a:xfrm>
          <a:prstGeom prst="rect">
            <a:avLst/>
          </a:prstGeom>
        </p:spPr>
        <p:txBody>
          <a:bodyPr vert="horz" lIns="91440" tIns="45720" rIns="91440" bIns="45720" rtlCol="0">
            <a:prstTxWarp prst="textArchDown">
              <a:avLst/>
            </a:prstTxWarp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המטרה שלי</a:t>
            </a:r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020575" y="1632189"/>
            <a:ext cx="2047768" cy="584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דרכי פעולה</a:t>
            </a:r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 rot="20630816">
            <a:off x="863875" y="4562067"/>
            <a:ext cx="2047768" cy="58495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איך אדע שהצלחתי?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348373" y="4054724"/>
            <a:ext cx="8982921" cy="2560545"/>
          </a:xfrm>
          <a:custGeom>
            <a:avLst/>
            <a:gdLst>
              <a:gd name="connsiteX0" fmla="*/ 36637 w 11060773"/>
              <a:gd name="connsiteY0" fmla="*/ 1791415 h 3381399"/>
              <a:gd name="connsiteX1" fmla="*/ 3814553 w 11060773"/>
              <a:gd name="connsiteY1" fmla="*/ 1791415 h 3381399"/>
              <a:gd name="connsiteX2" fmla="*/ 3261100 w 11060773"/>
              <a:gd name="connsiteY2" fmla="*/ 2272678 h 3381399"/>
              <a:gd name="connsiteX3" fmla="*/ 5282405 w 11060773"/>
              <a:gd name="connsiteY3" fmla="*/ 2537373 h 3381399"/>
              <a:gd name="connsiteX4" fmla="*/ 7929353 w 11060773"/>
              <a:gd name="connsiteY4" fmla="*/ 1983920 h 3381399"/>
              <a:gd name="connsiteX5" fmla="*/ 9349079 w 11060773"/>
              <a:gd name="connsiteY5" fmla="*/ 1045457 h 3381399"/>
              <a:gd name="connsiteX6" fmla="*/ 10022848 w 11060773"/>
              <a:gd name="connsiteY6" fmla="*/ 10741 h 3381399"/>
              <a:gd name="connsiteX7" fmla="*/ 9902532 w 11060773"/>
              <a:gd name="connsiteY7" fmla="*/ 540131 h 3381399"/>
              <a:gd name="connsiteX8" fmla="*/ 9878469 w 11060773"/>
              <a:gd name="connsiteY8" fmla="*/ 1093583 h 3381399"/>
              <a:gd name="connsiteX9" fmla="*/ 9974721 w 11060773"/>
              <a:gd name="connsiteY9" fmla="*/ 1430468 h 3381399"/>
              <a:gd name="connsiteX10" fmla="*/ 10263479 w 11060773"/>
              <a:gd name="connsiteY10" fmla="*/ 1622973 h 3381399"/>
              <a:gd name="connsiteX11" fmla="*/ 10672553 w 11060773"/>
              <a:gd name="connsiteY11" fmla="*/ 1622973 h 3381399"/>
              <a:gd name="connsiteX12" fmla="*/ 11057563 w 11060773"/>
              <a:gd name="connsiteY12" fmla="*/ 1526720 h 3381399"/>
              <a:gd name="connsiteX13" fmla="*/ 10792869 w 11060773"/>
              <a:gd name="connsiteY13" fmla="*/ 2032047 h 3381399"/>
              <a:gd name="connsiteX14" fmla="*/ 9782216 w 11060773"/>
              <a:gd name="connsiteY14" fmla="*/ 2561436 h 3381399"/>
              <a:gd name="connsiteX15" fmla="*/ 8843753 w 11060773"/>
              <a:gd name="connsiteY15" fmla="*/ 2826131 h 3381399"/>
              <a:gd name="connsiteX16" fmla="*/ 7784974 w 11060773"/>
              <a:gd name="connsiteY16" fmla="*/ 2946447 h 3381399"/>
              <a:gd name="connsiteX17" fmla="*/ 6317121 w 11060773"/>
              <a:gd name="connsiteY17" fmla="*/ 3018636 h 3381399"/>
              <a:gd name="connsiteX18" fmla="*/ 4656763 w 11060773"/>
              <a:gd name="connsiteY18" fmla="*/ 2898320 h 3381399"/>
              <a:gd name="connsiteX19" fmla="*/ 3164848 w 11060773"/>
              <a:gd name="connsiteY19" fmla="*/ 2633626 h 3381399"/>
              <a:gd name="connsiteX20" fmla="*/ 3718300 w 11060773"/>
              <a:gd name="connsiteY20" fmla="*/ 3379583 h 3381399"/>
              <a:gd name="connsiteX21" fmla="*/ 2539205 w 11060773"/>
              <a:gd name="connsiteY21" fmla="*/ 2826131 h 3381399"/>
              <a:gd name="connsiteX22" fmla="*/ 1239795 w 11060773"/>
              <a:gd name="connsiteY22" fmla="*/ 2272678 h 3381399"/>
              <a:gd name="connsiteX23" fmla="*/ 108827 w 11060773"/>
              <a:gd name="connsiteY23" fmla="*/ 1791415 h 3381399"/>
              <a:gd name="connsiteX24" fmla="*/ 108827 w 11060773"/>
              <a:gd name="connsiteY24" fmla="*/ 1815478 h 3381399"/>
              <a:gd name="connsiteX0" fmla="*/ 36637 w 11060773"/>
              <a:gd name="connsiteY0" fmla="*/ 1791415 h 3381399"/>
              <a:gd name="connsiteX1" fmla="*/ 3992329 w 11060773"/>
              <a:gd name="connsiteY1" fmla="*/ 772879 h 3381399"/>
              <a:gd name="connsiteX2" fmla="*/ 3261100 w 11060773"/>
              <a:gd name="connsiteY2" fmla="*/ 2272678 h 3381399"/>
              <a:gd name="connsiteX3" fmla="*/ 5282405 w 11060773"/>
              <a:gd name="connsiteY3" fmla="*/ 2537373 h 3381399"/>
              <a:gd name="connsiteX4" fmla="*/ 7929353 w 11060773"/>
              <a:gd name="connsiteY4" fmla="*/ 1983920 h 3381399"/>
              <a:gd name="connsiteX5" fmla="*/ 9349079 w 11060773"/>
              <a:gd name="connsiteY5" fmla="*/ 1045457 h 3381399"/>
              <a:gd name="connsiteX6" fmla="*/ 10022848 w 11060773"/>
              <a:gd name="connsiteY6" fmla="*/ 10741 h 3381399"/>
              <a:gd name="connsiteX7" fmla="*/ 9902532 w 11060773"/>
              <a:gd name="connsiteY7" fmla="*/ 540131 h 3381399"/>
              <a:gd name="connsiteX8" fmla="*/ 9878469 w 11060773"/>
              <a:gd name="connsiteY8" fmla="*/ 1093583 h 3381399"/>
              <a:gd name="connsiteX9" fmla="*/ 9974721 w 11060773"/>
              <a:gd name="connsiteY9" fmla="*/ 1430468 h 3381399"/>
              <a:gd name="connsiteX10" fmla="*/ 10263479 w 11060773"/>
              <a:gd name="connsiteY10" fmla="*/ 1622973 h 3381399"/>
              <a:gd name="connsiteX11" fmla="*/ 10672553 w 11060773"/>
              <a:gd name="connsiteY11" fmla="*/ 1622973 h 3381399"/>
              <a:gd name="connsiteX12" fmla="*/ 11057563 w 11060773"/>
              <a:gd name="connsiteY12" fmla="*/ 1526720 h 3381399"/>
              <a:gd name="connsiteX13" fmla="*/ 10792869 w 11060773"/>
              <a:gd name="connsiteY13" fmla="*/ 2032047 h 3381399"/>
              <a:gd name="connsiteX14" fmla="*/ 9782216 w 11060773"/>
              <a:gd name="connsiteY14" fmla="*/ 2561436 h 3381399"/>
              <a:gd name="connsiteX15" fmla="*/ 8843753 w 11060773"/>
              <a:gd name="connsiteY15" fmla="*/ 2826131 h 3381399"/>
              <a:gd name="connsiteX16" fmla="*/ 7784974 w 11060773"/>
              <a:gd name="connsiteY16" fmla="*/ 2946447 h 3381399"/>
              <a:gd name="connsiteX17" fmla="*/ 6317121 w 11060773"/>
              <a:gd name="connsiteY17" fmla="*/ 3018636 h 3381399"/>
              <a:gd name="connsiteX18" fmla="*/ 4656763 w 11060773"/>
              <a:gd name="connsiteY18" fmla="*/ 2898320 h 3381399"/>
              <a:gd name="connsiteX19" fmla="*/ 3164848 w 11060773"/>
              <a:gd name="connsiteY19" fmla="*/ 2633626 h 3381399"/>
              <a:gd name="connsiteX20" fmla="*/ 3718300 w 11060773"/>
              <a:gd name="connsiteY20" fmla="*/ 3379583 h 3381399"/>
              <a:gd name="connsiteX21" fmla="*/ 2539205 w 11060773"/>
              <a:gd name="connsiteY21" fmla="*/ 2826131 h 3381399"/>
              <a:gd name="connsiteX22" fmla="*/ 1239795 w 11060773"/>
              <a:gd name="connsiteY22" fmla="*/ 2272678 h 3381399"/>
              <a:gd name="connsiteX23" fmla="*/ 108827 w 11060773"/>
              <a:gd name="connsiteY23" fmla="*/ 1791415 h 3381399"/>
              <a:gd name="connsiteX24" fmla="*/ 108827 w 11060773"/>
              <a:gd name="connsiteY24" fmla="*/ 1815478 h 3381399"/>
              <a:gd name="connsiteX0" fmla="*/ 36637 w 11060773"/>
              <a:gd name="connsiteY0" fmla="*/ 1791415 h 3381399"/>
              <a:gd name="connsiteX1" fmla="*/ 3992329 w 11060773"/>
              <a:gd name="connsiteY1" fmla="*/ 772879 h 3381399"/>
              <a:gd name="connsiteX2" fmla="*/ 3498134 w 11060773"/>
              <a:gd name="connsiteY2" fmla="*/ 1858899 h 3381399"/>
              <a:gd name="connsiteX3" fmla="*/ 5282405 w 11060773"/>
              <a:gd name="connsiteY3" fmla="*/ 2537373 h 3381399"/>
              <a:gd name="connsiteX4" fmla="*/ 7929353 w 11060773"/>
              <a:gd name="connsiteY4" fmla="*/ 1983920 h 3381399"/>
              <a:gd name="connsiteX5" fmla="*/ 9349079 w 11060773"/>
              <a:gd name="connsiteY5" fmla="*/ 1045457 h 3381399"/>
              <a:gd name="connsiteX6" fmla="*/ 10022848 w 11060773"/>
              <a:gd name="connsiteY6" fmla="*/ 10741 h 3381399"/>
              <a:gd name="connsiteX7" fmla="*/ 9902532 w 11060773"/>
              <a:gd name="connsiteY7" fmla="*/ 540131 h 3381399"/>
              <a:gd name="connsiteX8" fmla="*/ 9878469 w 11060773"/>
              <a:gd name="connsiteY8" fmla="*/ 1093583 h 3381399"/>
              <a:gd name="connsiteX9" fmla="*/ 9974721 w 11060773"/>
              <a:gd name="connsiteY9" fmla="*/ 1430468 h 3381399"/>
              <a:gd name="connsiteX10" fmla="*/ 10263479 w 11060773"/>
              <a:gd name="connsiteY10" fmla="*/ 1622973 h 3381399"/>
              <a:gd name="connsiteX11" fmla="*/ 10672553 w 11060773"/>
              <a:gd name="connsiteY11" fmla="*/ 1622973 h 3381399"/>
              <a:gd name="connsiteX12" fmla="*/ 11057563 w 11060773"/>
              <a:gd name="connsiteY12" fmla="*/ 1526720 h 3381399"/>
              <a:gd name="connsiteX13" fmla="*/ 10792869 w 11060773"/>
              <a:gd name="connsiteY13" fmla="*/ 2032047 h 3381399"/>
              <a:gd name="connsiteX14" fmla="*/ 9782216 w 11060773"/>
              <a:gd name="connsiteY14" fmla="*/ 2561436 h 3381399"/>
              <a:gd name="connsiteX15" fmla="*/ 8843753 w 11060773"/>
              <a:gd name="connsiteY15" fmla="*/ 2826131 h 3381399"/>
              <a:gd name="connsiteX16" fmla="*/ 7784974 w 11060773"/>
              <a:gd name="connsiteY16" fmla="*/ 2946447 h 3381399"/>
              <a:gd name="connsiteX17" fmla="*/ 6317121 w 11060773"/>
              <a:gd name="connsiteY17" fmla="*/ 3018636 h 3381399"/>
              <a:gd name="connsiteX18" fmla="*/ 4656763 w 11060773"/>
              <a:gd name="connsiteY18" fmla="*/ 2898320 h 3381399"/>
              <a:gd name="connsiteX19" fmla="*/ 3164848 w 11060773"/>
              <a:gd name="connsiteY19" fmla="*/ 2633626 h 3381399"/>
              <a:gd name="connsiteX20" fmla="*/ 3718300 w 11060773"/>
              <a:gd name="connsiteY20" fmla="*/ 3379583 h 3381399"/>
              <a:gd name="connsiteX21" fmla="*/ 2539205 w 11060773"/>
              <a:gd name="connsiteY21" fmla="*/ 2826131 h 3381399"/>
              <a:gd name="connsiteX22" fmla="*/ 1239795 w 11060773"/>
              <a:gd name="connsiteY22" fmla="*/ 2272678 h 3381399"/>
              <a:gd name="connsiteX23" fmla="*/ 108827 w 11060773"/>
              <a:gd name="connsiteY23" fmla="*/ 1791415 h 3381399"/>
              <a:gd name="connsiteX24" fmla="*/ 108827 w 11060773"/>
              <a:gd name="connsiteY24" fmla="*/ 1815478 h 3381399"/>
              <a:gd name="connsiteX0" fmla="*/ 36637 w 11060773"/>
              <a:gd name="connsiteY0" fmla="*/ 1791415 h 3381399"/>
              <a:gd name="connsiteX1" fmla="*/ 3992329 w 11060773"/>
              <a:gd name="connsiteY1" fmla="*/ 772879 h 3381399"/>
              <a:gd name="connsiteX2" fmla="*/ 3498134 w 11060773"/>
              <a:gd name="connsiteY2" fmla="*/ 1858899 h 3381399"/>
              <a:gd name="connsiteX3" fmla="*/ 5312034 w 11060773"/>
              <a:gd name="connsiteY3" fmla="*/ 2346397 h 3381399"/>
              <a:gd name="connsiteX4" fmla="*/ 7929353 w 11060773"/>
              <a:gd name="connsiteY4" fmla="*/ 1983920 h 3381399"/>
              <a:gd name="connsiteX5" fmla="*/ 9349079 w 11060773"/>
              <a:gd name="connsiteY5" fmla="*/ 1045457 h 3381399"/>
              <a:gd name="connsiteX6" fmla="*/ 10022848 w 11060773"/>
              <a:gd name="connsiteY6" fmla="*/ 10741 h 3381399"/>
              <a:gd name="connsiteX7" fmla="*/ 9902532 w 11060773"/>
              <a:gd name="connsiteY7" fmla="*/ 540131 h 3381399"/>
              <a:gd name="connsiteX8" fmla="*/ 9878469 w 11060773"/>
              <a:gd name="connsiteY8" fmla="*/ 1093583 h 3381399"/>
              <a:gd name="connsiteX9" fmla="*/ 9974721 w 11060773"/>
              <a:gd name="connsiteY9" fmla="*/ 1430468 h 3381399"/>
              <a:gd name="connsiteX10" fmla="*/ 10263479 w 11060773"/>
              <a:gd name="connsiteY10" fmla="*/ 1622973 h 3381399"/>
              <a:gd name="connsiteX11" fmla="*/ 10672553 w 11060773"/>
              <a:gd name="connsiteY11" fmla="*/ 1622973 h 3381399"/>
              <a:gd name="connsiteX12" fmla="*/ 11057563 w 11060773"/>
              <a:gd name="connsiteY12" fmla="*/ 1526720 h 3381399"/>
              <a:gd name="connsiteX13" fmla="*/ 10792869 w 11060773"/>
              <a:gd name="connsiteY13" fmla="*/ 2032047 h 3381399"/>
              <a:gd name="connsiteX14" fmla="*/ 9782216 w 11060773"/>
              <a:gd name="connsiteY14" fmla="*/ 2561436 h 3381399"/>
              <a:gd name="connsiteX15" fmla="*/ 8843753 w 11060773"/>
              <a:gd name="connsiteY15" fmla="*/ 2826131 h 3381399"/>
              <a:gd name="connsiteX16" fmla="*/ 7784974 w 11060773"/>
              <a:gd name="connsiteY16" fmla="*/ 2946447 h 3381399"/>
              <a:gd name="connsiteX17" fmla="*/ 6317121 w 11060773"/>
              <a:gd name="connsiteY17" fmla="*/ 3018636 h 3381399"/>
              <a:gd name="connsiteX18" fmla="*/ 4656763 w 11060773"/>
              <a:gd name="connsiteY18" fmla="*/ 2898320 h 3381399"/>
              <a:gd name="connsiteX19" fmla="*/ 3164848 w 11060773"/>
              <a:gd name="connsiteY19" fmla="*/ 2633626 h 3381399"/>
              <a:gd name="connsiteX20" fmla="*/ 3718300 w 11060773"/>
              <a:gd name="connsiteY20" fmla="*/ 3379583 h 3381399"/>
              <a:gd name="connsiteX21" fmla="*/ 2539205 w 11060773"/>
              <a:gd name="connsiteY21" fmla="*/ 2826131 h 3381399"/>
              <a:gd name="connsiteX22" fmla="*/ 1239795 w 11060773"/>
              <a:gd name="connsiteY22" fmla="*/ 2272678 h 3381399"/>
              <a:gd name="connsiteX23" fmla="*/ 108827 w 11060773"/>
              <a:gd name="connsiteY23" fmla="*/ 1791415 h 3381399"/>
              <a:gd name="connsiteX24" fmla="*/ 108827 w 11060773"/>
              <a:gd name="connsiteY24" fmla="*/ 1815478 h 3381399"/>
              <a:gd name="connsiteX0" fmla="*/ 36637 w 11060773"/>
              <a:gd name="connsiteY0" fmla="*/ 1791415 h 3385964"/>
              <a:gd name="connsiteX1" fmla="*/ 3992329 w 11060773"/>
              <a:gd name="connsiteY1" fmla="*/ 772879 h 3385964"/>
              <a:gd name="connsiteX2" fmla="*/ 3498134 w 11060773"/>
              <a:gd name="connsiteY2" fmla="*/ 1858899 h 3385964"/>
              <a:gd name="connsiteX3" fmla="*/ 5312034 w 11060773"/>
              <a:gd name="connsiteY3" fmla="*/ 2346397 h 3385964"/>
              <a:gd name="connsiteX4" fmla="*/ 7929353 w 11060773"/>
              <a:gd name="connsiteY4" fmla="*/ 1983920 h 3385964"/>
              <a:gd name="connsiteX5" fmla="*/ 9349079 w 11060773"/>
              <a:gd name="connsiteY5" fmla="*/ 1045457 h 3385964"/>
              <a:gd name="connsiteX6" fmla="*/ 10022848 w 11060773"/>
              <a:gd name="connsiteY6" fmla="*/ 10741 h 3385964"/>
              <a:gd name="connsiteX7" fmla="*/ 9902532 w 11060773"/>
              <a:gd name="connsiteY7" fmla="*/ 540131 h 3385964"/>
              <a:gd name="connsiteX8" fmla="*/ 9878469 w 11060773"/>
              <a:gd name="connsiteY8" fmla="*/ 1093583 h 3385964"/>
              <a:gd name="connsiteX9" fmla="*/ 9974721 w 11060773"/>
              <a:gd name="connsiteY9" fmla="*/ 1430468 h 3385964"/>
              <a:gd name="connsiteX10" fmla="*/ 10263479 w 11060773"/>
              <a:gd name="connsiteY10" fmla="*/ 1622973 h 3385964"/>
              <a:gd name="connsiteX11" fmla="*/ 10672553 w 11060773"/>
              <a:gd name="connsiteY11" fmla="*/ 1622973 h 3385964"/>
              <a:gd name="connsiteX12" fmla="*/ 11057563 w 11060773"/>
              <a:gd name="connsiteY12" fmla="*/ 1526720 h 3385964"/>
              <a:gd name="connsiteX13" fmla="*/ 10792869 w 11060773"/>
              <a:gd name="connsiteY13" fmla="*/ 2032047 h 3385964"/>
              <a:gd name="connsiteX14" fmla="*/ 9782216 w 11060773"/>
              <a:gd name="connsiteY14" fmla="*/ 2561436 h 3385964"/>
              <a:gd name="connsiteX15" fmla="*/ 8843753 w 11060773"/>
              <a:gd name="connsiteY15" fmla="*/ 2826131 h 3385964"/>
              <a:gd name="connsiteX16" fmla="*/ 7784974 w 11060773"/>
              <a:gd name="connsiteY16" fmla="*/ 2946447 h 3385964"/>
              <a:gd name="connsiteX17" fmla="*/ 6317121 w 11060773"/>
              <a:gd name="connsiteY17" fmla="*/ 3018636 h 3385964"/>
              <a:gd name="connsiteX18" fmla="*/ 4656763 w 11060773"/>
              <a:gd name="connsiteY18" fmla="*/ 2898320 h 3385964"/>
              <a:gd name="connsiteX19" fmla="*/ 3372253 w 11060773"/>
              <a:gd name="connsiteY19" fmla="*/ 2442650 h 3385964"/>
              <a:gd name="connsiteX20" fmla="*/ 3718300 w 11060773"/>
              <a:gd name="connsiteY20" fmla="*/ 3379583 h 3385964"/>
              <a:gd name="connsiteX21" fmla="*/ 2539205 w 11060773"/>
              <a:gd name="connsiteY21" fmla="*/ 2826131 h 3385964"/>
              <a:gd name="connsiteX22" fmla="*/ 1239795 w 11060773"/>
              <a:gd name="connsiteY22" fmla="*/ 2272678 h 3385964"/>
              <a:gd name="connsiteX23" fmla="*/ 108827 w 11060773"/>
              <a:gd name="connsiteY23" fmla="*/ 1791415 h 3385964"/>
              <a:gd name="connsiteX24" fmla="*/ 108827 w 11060773"/>
              <a:gd name="connsiteY24" fmla="*/ 1815478 h 3385964"/>
              <a:gd name="connsiteX0" fmla="*/ 36637 w 11060773"/>
              <a:gd name="connsiteY0" fmla="*/ 1791415 h 3386927"/>
              <a:gd name="connsiteX1" fmla="*/ 3992329 w 11060773"/>
              <a:gd name="connsiteY1" fmla="*/ 772879 h 3386927"/>
              <a:gd name="connsiteX2" fmla="*/ 3498134 w 11060773"/>
              <a:gd name="connsiteY2" fmla="*/ 1858899 h 3386927"/>
              <a:gd name="connsiteX3" fmla="*/ 5312034 w 11060773"/>
              <a:gd name="connsiteY3" fmla="*/ 2346397 h 3386927"/>
              <a:gd name="connsiteX4" fmla="*/ 7929353 w 11060773"/>
              <a:gd name="connsiteY4" fmla="*/ 1983920 h 3386927"/>
              <a:gd name="connsiteX5" fmla="*/ 9349079 w 11060773"/>
              <a:gd name="connsiteY5" fmla="*/ 1045457 h 3386927"/>
              <a:gd name="connsiteX6" fmla="*/ 10022848 w 11060773"/>
              <a:gd name="connsiteY6" fmla="*/ 10741 h 3386927"/>
              <a:gd name="connsiteX7" fmla="*/ 9902532 w 11060773"/>
              <a:gd name="connsiteY7" fmla="*/ 540131 h 3386927"/>
              <a:gd name="connsiteX8" fmla="*/ 9878469 w 11060773"/>
              <a:gd name="connsiteY8" fmla="*/ 1093583 h 3386927"/>
              <a:gd name="connsiteX9" fmla="*/ 9974721 w 11060773"/>
              <a:gd name="connsiteY9" fmla="*/ 1430468 h 3386927"/>
              <a:gd name="connsiteX10" fmla="*/ 10263479 w 11060773"/>
              <a:gd name="connsiteY10" fmla="*/ 1622973 h 3386927"/>
              <a:gd name="connsiteX11" fmla="*/ 10672553 w 11060773"/>
              <a:gd name="connsiteY11" fmla="*/ 1622973 h 3386927"/>
              <a:gd name="connsiteX12" fmla="*/ 11057563 w 11060773"/>
              <a:gd name="connsiteY12" fmla="*/ 1526720 h 3386927"/>
              <a:gd name="connsiteX13" fmla="*/ 10792869 w 11060773"/>
              <a:gd name="connsiteY13" fmla="*/ 2032047 h 3386927"/>
              <a:gd name="connsiteX14" fmla="*/ 9782216 w 11060773"/>
              <a:gd name="connsiteY14" fmla="*/ 2561436 h 3386927"/>
              <a:gd name="connsiteX15" fmla="*/ 8843753 w 11060773"/>
              <a:gd name="connsiteY15" fmla="*/ 2826131 h 3386927"/>
              <a:gd name="connsiteX16" fmla="*/ 7784974 w 11060773"/>
              <a:gd name="connsiteY16" fmla="*/ 2946447 h 3386927"/>
              <a:gd name="connsiteX17" fmla="*/ 6317121 w 11060773"/>
              <a:gd name="connsiteY17" fmla="*/ 3018636 h 3386927"/>
              <a:gd name="connsiteX18" fmla="*/ 4656763 w 11060773"/>
              <a:gd name="connsiteY18" fmla="*/ 2898320 h 3386927"/>
              <a:gd name="connsiteX19" fmla="*/ 3520399 w 11060773"/>
              <a:gd name="connsiteY19" fmla="*/ 2410820 h 3386927"/>
              <a:gd name="connsiteX20" fmla="*/ 3718300 w 11060773"/>
              <a:gd name="connsiteY20" fmla="*/ 3379583 h 3386927"/>
              <a:gd name="connsiteX21" fmla="*/ 2539205 w 11060773"/>
              <a:gd name="connsiteY21" fmla="*/ 2826131 h 3386927"/>
              <a:gd name="connsiteX22" fmla="*/ 1239795 w 11060773"/>
              <a:gd name="connsiteY22" fmla="*/ 2272678 h 3386927"/>
              <a:gd name="connsiteX23" fmla="*/ 108827 w 11060773"/>
              <a:gd name="connsiteY23" fmla="*/ 1791415 h 3386927"/>
              <a:gd name="connsiteX24" fmla="*/ 108827 w 11060773"/>
              <a:gd name="connsiteY24" fmla="*/ 1815478 h 3386927"/>
              <a:gd name="connsiteX0" fmla="*/ 36637 w 11060773"/>
              <a:gd name="connsiteY0" fmla="*/ 1791415 h 3386927"/>
              <a:gd name="connsiteX1" fmla="*/ 3992329 w 11060773"/>
              <a:gd name="connsiteY1" fmla="*/ 772879 h 3386927"/>
              <a:gd name="connsiteX2" fmla="*/ 3498134 w 11060773"/>
              <a:gd name="connsiteY2" fmla="*/ 1858899 h 3386927"/>
              <a:gd name="connsiteX3" fmla="*/ 5312034 w 11060773"/>
              <a:gd name="connsiteY3" fmla="*/ 2346397 h 3386927"/>
              <a:gd name="connsiteX4" fmla="*/ 7929353 w 11060773"/>
              <a:gd name="connsiteY4" fmla="*/ 1983920 h 3386927"/>
              <a:gd name="connsiteX5" fmla="*/ 9349079 w 11060773"/>
              <a:gd name="connsiteY5" fmla="*/ 1045457 h 3386927"/>
              <a:gd name="connsiteX6" fmla="*/ 10022848 w 11060773"/>
              <a:gd name="connsiteY6" fmla="*/ 10741 h 3386927"/>
              <a:gd name="connsiteX7" fmla="*/ 9902532 w 11060773"/>
              <a:gd name="connsiteY7" fmla="*/ 540131 h 3386927"/>
              <a:gd name="connsiteX8" fmla="*/ 9878469 w 11060773"/>
              <a:gd name="connsiteY8" fmla="*/ 1093583 h 3386927"/>
              <a:gd name="connsiteX9" fmla="*/ 9974721 w 11060773"/>
              <a:gd name="connsiteY9" fmla="*/ 1430468 h 3386927"/>
              <a:gd name="connsiteX10" fmla="*/ 10263479 w 11060773"/>
              <a:gd name="connsiteY10" fmla="*/ 1622973 h 3386927"/>
              <a:gd name="connsiteX11" fmla="*/ 10672553 w 11060773"/>
              <a:gd name="connsiteY11" fmla="*/ 1622973 h 3386927"/>
              <a:gd name="connsiteX12" fmla="*/ 11057563 w 11060773"/>
              <a:gd name="connsiteY12" fmla="*/ 1526720 h 3386927"/>
              <a:gd name="connsiteX13" fmla="*/ 10792869 w 11060773"/>
              <a:gd name="connsiteY13" fmla="*/ 2032047 h 3386927"/>
              <a:gd name="connsiteX14" fmla="*/ 9782216 w 11060773"/>
              <a:gd name="connsiteY14" fmla="*/ 2561436 h 3386927"/>
              <a:gd name="connsiteX15" fmla="*/ 8843753 w 11060773"/>
              <a:gd name="connsiteY15" fmla="*/ 2826131 h 3386927"/>
              <a:gd name="connsiteX16" fmla="*/ 7784974 w 11060773"/>
              <a:gd name="connsiteY16" fmla="*/ 2946447 h 3386927"/>
              <a:gd name="connsiteX17" fmla="*/ 6317121 w 11060773"/>
              <a:gd name="connsiteY17" fmla="*/ 3018636 h 3386927"/>
              <a:gd name="connsiteX18" fmla="*/ 4834539 w 11060773"/>
              <a:gd name="connsiteY18" fmla="*/ 2802833 h 3386927"/>
              <a:gd name="connsiteX19" fmla="*/ 3520399 w 11060773"/>
              <a:gd name="connsiteY19" fmla="*/ 2410820 h 3386927"/>
              <a:gd name="connsiteX20" fmla="*/ 3718300 w 11060773"/>
              <a:gd name="connsiteY20" fmla="*/ 3379583 h 3386927"/>
              <a:gd name="connsiteX21" fmla="*/ 2539205 w 11060773"/>
              <a:gd name="connsiteY21" fmla="*/ 2826131 h 3386927"/>
              <a:gd name="connsiteX22" fmla="*/ 1239795 w 11060773"/>
              <a:gd name="connsiteY22" fmla="*/ 2272678 h 3386927"/>
              <a:gd name="connsiteX23" fmla="*/ 108827 w 11060773"/>
              <a:gd name="connsiteY23" fmla="*/ 1791415 h 3386927"/>
              <a:gd name="connsiteX24" fmla="*/ 108827 w 11060773"/>
              <a:gd name="connsiteY24" fmla="*/ 1815478 h 3386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1060773" h="3386927">
                <a:moveTo>
                  <a:pt x="36637" y="1791415"/>
                </a:moveTo>
                <a:cubicBezTo>
                  <a:pt x="1656890" y="1751310"/>
                  <a:pt x="3415413" y="761632"/>
                  <a:pt x="3992329" y="772879"/>
                </a:cubicBezTo>
                <a:cubicBezTo>
                  <a:pt x="4569245" y="784126"/>
                  <a:pt x="3278183" y="1596646"/>
                  <a:pt x="3498134" y="1858899"/>
                </a:cubicBezTo>
                <a:cubicBezTo>
                  <a:pt x="3718085" y="2121152"/>
                  <a:pt x="4573498" y="2325560"/>
                  <a:pt x="5312034" y="2346397"/>
                </a:cubicBezTo>
                <a:cubicBezTo>
                  <a:pt x="6050571" y="2367234"/>
                  <a:pt x="7256512" y="2200743"/>
                  <a:pt x="7929353" y="1983920"/>
                </a:cubicBezTo>
                <a:cubicBezTo>
                  <a:pt x="8602194" y="1767097"/>
                  <a:pt x="9000163" y="1374320"/>
                  <a:pt x="9349079" y="1045457"/>
                </a:cubicBezTo>
                <a:cubicBezTo>
                  <a:pt x="9697995" y="716594"/>
                  <a:pt x="9930606" y="94962"/>
                  <a:pt x="10022848" y="10741"/>
                </a:cubicBezTo>
                <a:cubicBezTo>
                  <a:pt x="10115090" y="-73480"/>
                  <a:pt x="9926595" y="359657"/>
                  <a:pt x="9902532" y="540131"/>
                </a:cubicBezTo>
                <a:cubicBezTo>
                  <a:pt x="9878469" y="720605"/>
                  <a:pt x="9866437" y="945193"/>
                  <a:pt x="9878469" y="1093583"/>
                </a:cubicBezTo>
                <a:cubicBezTo>
                  <a:pt x="9890501" y="1241973"/>
                  <a:pt x="9910553" y="1342236"/>
                  <a:pt x="9974721" y="1430468"/>
                </a:cubicBezTo>
                <a:cubicBezTo>
                  <a:pt x="10038889" y="1518700"/>
                  <a:pt x="10147174" y="1590889"/>
                  <a:pt x="10263479" y="1622973"/>
                </a:cubicBezTo>
                <a:cubicBezTo>
                  <a:pt x="10379784" y="1655057"/>
                  <a:pt x="10540206" y="1639015"/>
                  <a:pt x="10672553" y="1622973"/>
                </a:cubicBezTo>
                <a:cubicBezTo>
                  <a:pt x="10804900" y="1606931"/>
                  <a:pt x="11037510" y="1458541"/>
                  <a:pt x="11057563" y="1526720"/>
                </a:cubicBezTo>
                <a:cubicBezTo>
                  <a:pt x="11077616" y="1594899"/>
                  <a:pt x="11005427" y="1859594"/>
                  <a:pt x="10792869" y="2032047"/>
                </a:cubicBezTo>
                <a:cubicBezTo>
                  <a:pt x="10580311" y="2204500"/>
                  <a:pt x="10107069" y="2429089"/>
                  <a:pt x="9782216" y="2561436"/>
                </a:cubicBezTo>
                <a:cubicBezTo>
                  <a:pt x="9457363" y="2693783"/>
                  <a:pt x="9176627" y="2761963"/>
                  <a:pt x="8843753" y="2826131"/>
                </a:cubicBezTo>
                <a:cubicBezTo>
                  <a:pt x="8510879" y="2890299"/>
                  <a:pt x="8206079" y="2914363"/>
                  <a:pt x="7784974" y="2946447"/>
                </a:cubicBezTo>
                <a:cubicBezTo>
                  <a:pt x="7363869" y="2978531"/>
                  <a:pt x="6808860" y="3042572"/>
                  <a:pt x="6317121" y="3018636"/>
                </a:cubicBezTo>
                <a:cubicBezTo>
                  <a:pt x="5825382" y="2994700"/>
                  <a:pt x="5300659" y="2904136"/>
                  <a:pt x="4834539" y="2802833"/>
                </a:cubicBezTo>
                <a:cubicBezTo>
                  <a:pt x="4368419" y="2701530"/>
                  <a:pt x="3706439" y="2314695"/>
                  <a:pt x="3520399" y="2410820"/>
                </a:cubicBezTo>
                <a:cubicBezTo>
                  <a:pt x="3334359" y="2506945"/>
                  <a:pt x="3881832" y="3310364"/>
                  <a:pt x="3718300" y="3379583"/>
                </a:cubicBezTo>
                <a:cubicBezTo>
                  <a:pt x="3554768" y="3448802"/>
                  <a:pt x="2952289" y="3010615"/>
                  <a:pt x="2539205" y="2826131"/>
                </a:cubicBezTo>
                <a:cubicBezTo>
                  <a:pt x="2126121" y="2641647"/>
                  <a:pt x="1239795" y="2272678"/>
                  <a:pt x="1239795" y="2272678"/>
                </a:cubicBezTo>
                <a:lnTo>
                  <a:pt x="108827" y="1791415"/>
                </a:lnTo>
                <a:cubicBezTo>
                  <a:pt x="-79668" y="1715215"/>
                  <a:pt x="14579" y="1765346"/>
                  <a:pt x="108827" y="1815478"/>
                </a:cubicBezTo>
              </a:path>
            </a:pathLst>
          </a:cu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160330" y="3796427"/>
            <a:ext cx="1796606" cy="175021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Elbow Connector 13"/>
          <p:cNvCxnSpPr/>
          <p:nvPr/>
        </p:nvCxnSpPr>
        <p:spPr>
          <a:xfrm>
            <a:off x="914547" y="1680553"/>
            <a:ext cx="2643488" cy="55708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2236291" y="2221102"/>
            <a:ext cx="2603542" cy="538492"/>
          </a:xfrm>
          <a:prstGeom prst="bentConnector3">
            <a:avLst>
              <a:gd name="adj1" fmla="val 5052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>
            <a:off x="3558035" y="2744978"/>
            <a:ext cx="2575006" cy="52792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123424" y="3272906"/>
            <a:ext cx="0" cy="5073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914547" y="3793896"/>
            <a:ext cx="5222525" cy="253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14547" y="1680553"/>
            <a:ext cx="0" cy="21158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11646568" y="457200"/>
            <a:ext cx="333625" cy="26622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dirty="0" smtClean="0"/>
              <a:t>1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8942955" y="3045682"/>
            <a:ext cx="333625" cy="26622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dirty="0" smtClean="0"/>
              <a:t>2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7302299" y="4568961"/>
            <a:ext cx="333625" cy="26622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dirty="0"/>
              <a:t>3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2600745" y="4398055"/>
            <a:ext cx="333625" cy="26622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dirty="0" smtClean="0"/>
              <a:t>4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3850840" y="1711553"/>
            <a:ext cx="333625" cy="26622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dirty="0" smtClean="0"/>
              <a:t>5</a:t>
            </a:r>
            <a:endParaRPr lang="en-US" dirty="0"/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552977" y="463015"/>
            <a:ext cx="2047768" cy="584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שם:________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324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62</Words>
  <Application>Microsoft Office PowerPoint</Application>
  <PresentationFormat>מסך רחב</PresentationFormat>
  <Paragraphs>38</Paragraphs>
  <Slides>2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Lucida Sans Unicode</vt:lpstr>
      <vt:lpstr>Office Theme</vt:lpstr>
      <vt:lpstr>אני מכוון את עצמי להצלחה!</vt:lpstr>
      <vt:lpstr>אני מכוונת את עצמי להצלחה!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אני מכוון את עצמי להצלחה!</dc:title>
  <dc:creator>Yaara Keren Verbel</dc:creator>
  <cp:lastModifiedBy>‏‏משתמש Windows</cp:lastModifiedBy>
  <cp:revision>4</cp:revision>
  <cp:lastPrinted>2017-09-27T19:05:55Z</cp:lastPrinted>
  <dcterms:created xsi:type="dcterms:W3CDTF">2017-09-27T18:45:19Z</dcterms:created>
  <dcterms:modified xsi:type="dcterms:W3CDTF">2018-10-13T19:28:31Z</dcterms:modified>
</cp:coreProperties>
</file>