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8A6E"/>
    <a:srgbClr val="F04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6" d="100"/>
          <a:sy n="66" d="100"/>
        </p:scale>
        <p:origin x="7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984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766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1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91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57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42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465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1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6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76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10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FA6F0-B6D4-4D90-B709-14C3DCC370D3}" type="datetimeFigureOut">
              <a:rPr lang="en-US" smtClean="0"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38608-CE78-4D6B-B72A-10277645C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90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8172" y="190071"/>
            <a:ext cx="9144000" cy="873862"/>
          </a:xfrm>
        </p:spPr>
        <p:txBody>
          <a:bodyPr>
            <a:normAutofit fontScale="90000"/>
          </a:bodyPr>
          <a:lstStyle/>
          <a:p>
            <a:r>
              <a:rPr lang="he-IL" dirty="0" smtClean="0"/>
              <a:t>מה המטרה שלי?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88298" y="2954296"/>
            <a:ext cx="3403702" cy="350949"/>
          </a:xfrm>
        </p:spPr>
        <p:txBody>
          <a:bodyPr>
            <a:noAutofit/>
          </a:bodyPr>
          <a:lstStyle/>
          <a:p>
            <a:r>
              <a:rPr lang="he-IL" sz="2000" dirty="0" smtClean="0"/>
              <a:t>מה אעשה כדי להגיע למטרה?</a:t>
            </a:r>
            <a:endParaRPr lang="en-US" sz="2000" dirty="0"/>
          </a:p>
        </p:txBody>
      </p:sp>
      <p:pic>
        <p:nvPicPr>
          <p:cNvPr id="1026" name="Picture 2" descr="תוצאת תמונה עבור מטרה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96" y="747925"/>
            <a:ext cx="6439436" cy="599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owchart: Connector 4"/>
          <p:cNvSpPr/>
          <p:nvPr/>
        </p:nvSpPr>
        <p:spPr>
          <a:xfrm>
            <a:off x="4521503" y="2253803"/>
            <a:ext cx="3065171" cy="3065172"/>
          </a:xfrm>
          <a:prstGeom prst="flowChartConnector">
            <a:avLst/>
          </a:prstGeom>
          <a:solidFill>
            <a:schemeClr val="bg1">
              <a:alpha val="75000"/>
            </a:schemeClr>
          </a:solidFill>
          <a:ln w="76200">
            <a:solidFill>
              <a:srgbClr val="F04F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8841650" y="444460"/>
            <a:ext cx="2510972" cy="1521112"/>
          </a:xfrm>
          <a:prstGeom prst="straightConnector1">
            <a:avLst/>
          </a:prstGeom>
          <a:ln>
            <a:solidFill>
              <a:srgbClr val="B78A6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8695230" y="4293969"/>
            <a:ext cx="3220999" cy="626374"/>
          </a:xfrm>
          <a:prstGeom prst="straightConnector1">
            <a:avLst/>
          </a:prstGeom>
          <a:ln>
            <a:solidFill>
              <a:srgbClr val="B78A6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59657" y="444460"/>
            <a:ext cx="2090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16199" y="995497"/>
            <a:ext cx="22749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he-IL" dirty="0" smtClean="0"/>
              <a:t>המטרה שלי קשורה ל...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 smtClean="0"/>
              <a:t>התנהגות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 smtClean="0"/>
              <a:t>רגשות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 smtClean="0"/>
              <a:t>חברה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 smtClean="0"/>
              <a:t>לימודים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17713" y="2884956"/>
            <a:ext cx="3108071" cy="30777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he-IL" dirty="0" smtClean="0"/>
              <a:t>איך אדע שהגעתי למטרה שלי?</a:t>
            </a:r>
          </a:p>
          <a:p>
            <a:pPr algn="r" rtl="1"/>
            <a:r>
              <a:rPr lang="he-IL" dirty="0" smtClean="0"/>
              <a:t>______________________</a:t>
            </a:r>
          </a:p>
          <a:p>
            <a:pPr algn="r" rtl="1"/>
            <a:r>
              <a:rPr lang="he-IL" dirty="0" smtClean="0"/>
              <a:t>______________________</a:t>
            </a:r>
          </a:p>
          <a:p>
            <a:pPr algn="r" rtl="1"/>
            <a:r>
              <a:rPr lang="he-IL" dirty="0" smtClean="0"/>
              <a:t>______________________</a:t>
            </a:r>
          </a:p>
          <a:p>
            <a:pPr algn="r" rtl="1"/>
            <a:r>
              <a:rPr lang="he-IL" dirty="0" smtClean="0"/>
              <a:t>______________________</a:t>
            </a:r>
          </a:p>
          <a:p>
            <a:pPr algn="r" rtl="1"/>
            <a:r>
              <a:rPr lang="he-IL" dirty="0" smtClean="0"/>
              <a:t>______________________</a:t>
            </a:r>
          </a:p>
          <a:p>
            <a:pPr algn="r" rtl="1"/>
            <a:r>
              <a:rPr lang="he-IL" dirty="0" smtClean="0"/>
              <a:t>______________________</a:t>
            </a:r>
          </a:p>
          <a:p>
            <a:pPr algn="r" rtl="1"/>
            <a:r>
              <a:rPr lang="he-IL" dirty="0" smtClean="0"/>
              <a:t>______________________</a:t>
            </a:r>
          </a:p>
          <a:p>
            <a:pPr algn="r" rtl="1"/>
            <a:r>
              <a:rPr lang="he-IL" dirty="0" smtClean="0"/>
              <a:t>______________________</a:t>
            </a:r>
          </a:p>
          <a:p>
            <a:pPr algn="r" rtl="1"/>
            <a:r>
              <a:rPr lang="he-IL" sz="1600" dirty="0" smtClean="0"/>
              <a:t>(אראה ש..., ארגיש ש...., יגידו לי ש.., אשים לב ש...., אהיה יותר...)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303067" y="157455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dirty="0" smtClean="0"/>
              <a:t>שם: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 rot="19743660">
            <a:off x="11090879" y="147989"/>
            <a:ext cx="35618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e-IL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</a:t>
            </a:r>
            <a:endParaRPr lang="en-U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 rot="723731">
            <a:off x="11714368" y="4635394"/>
            <a:ext cx="35618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e-IL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</a:t>
            </a:r>
            <a:endParaRPr lang="en-U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3273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57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מה המטרה שלי?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מה המטרה שלי?</dc:title>
  <dc:creator>Yaara Keren Verbel</dc:creator>
  <cp:lastModifiedBy>Yaara Keren Verbel</cp:lastModifiedBy>
  <cp:revision>4</cp:revision>
  <dcterms:created xsi:type="dcterms:W3CDTF">2016-10-22T20:54:05Z</dcterms:created>
  <dcterms:modified xsi:type="dcterms:W3CDTF">2016-10-22T21:07:05Z</dcterms:modified>
</cp:coreProperties>
</file>