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6858000" cy="9144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9D0E"/>
    <a:srgbClr val="FDDB0F"/>
    <a:srgbClr val="EBEBD9"/>
    <a:srgbClr val="C38795"/>
    <a:srgbClr val="F66AE2"/>
    <a:srgbClr val="FCBA92"/>
    <a:srgbClr val="62F319"/>
    <a:srgbClr val="EEF3F8"/>
    <a:srgbClr val="FE9494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985" autoAdjust="0"/>
    <p:restoredTop sz="94660"/>
  </p:normalViewPr>
  <p:slideViewPr>
    <p:cSldViewPr>
      <p:cViewPr varScale="1">
        <p:scale>
          <a:sx n="52" d="100"/>
          <a:sy n="52" d="100"/>
        </p:scale>
        <p:origin x="2190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01887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77039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5714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04385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503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2456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28832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73721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659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80879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4420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2E044-6C60-4B11-8BB4-7B1C63563147}" type="datetimeFigureOut">
              <a:rPr lang="he-IL" smtClean="0"/>
              <a:t>ד'/חשון/תשע"ט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2F990-8B1D-44E8-BDA5-B0004554B54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3366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9280" y="111561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260648" y="395536"/>
            <a:ext cx="6192688" cy="720080"/>
          </a:xfrm>
          <a:prstGeom prst="rect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מניפת שאלות לשיחה אישית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260648" y="1268016"/>
            <a:ext cx="6192688" cy="720080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כיצד את/ה מתמודד/ת במצבי לחץ 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260648" y="2140496"/>
            <a:ext cx="6192688" cy="7200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 את/ה הכי אוהב/ת לעשות 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260648" y="3012976"/>
            <a:ext cx="6192688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ספר/י על מקרה שקרה לך לאחרונה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260648" y="3885456"/>
            <a:ext cx="6192688" cy="7200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 משמח אותך 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260648" y="4757936"/>
            <a:ext cx="6192688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את מי את/ה הכי אוהב/ת 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260648" y="5630416"/>
            <a:ext cx="6192688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dirty="0" smtClean="0">
                <a:solidFill>
                  <a:schemeClr val="tx1"/>
                </a:solidFill>
              </a:rPr>
              <a:t>דוגמא לדבר שאת/ה הכי אוהב/ת לעשות</a:t>
            </a:r>
            <a:endParaRPr lang="he-IL" sz="2800" dirty="0">
              <a:solidFill>
                <a:schemeClr val="tx1"/>
              </a:solidFill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260648" y="6502896"/>
            <a:ext cx="6192688" cy="72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 הכי לא נכון לך לעשות 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260648" y="7375376"/>
            <a:ext cx="619268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 הכי קשה לך 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4" name="מלבן 13"/>
          <p:cNvSpPr/>
          <p:nvPr/>
        </p:nvSpPr>
        <p:spPr>
          <a:xfrm>
            <a:off x="260648" y="8247856"/>
            <a:ext cx="6192688" cy="72008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באיזה מקצוע קשה לך ?</a:t>
            </a:r>
            <a:endParaRPr lang="he-I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05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9280" y="111561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260648" y="395536"/>
            <a:ext cx="6192688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מתי את/ה כועס/ת 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260648" y="1268016"/>
            <a:ext cx="6192688" cy="720080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dirty="0" smtClean="0">
                <a:solidFill>
                  <a:schemeClr val="tx1"/>
                </a:solidFill>
              </a:rPr>
              <a:t>אילו תכונות בך יכולות לעזור לך להצליח ?</a:t>
            </a:r>
            <a:endParaRPr lang="he-IL" sz="2800" dirty="0">
              <a:solidFill>
                <a:schemeClr val="tx1"/>
              </a:solidFill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260648" y="2140496"/>
            <a:ext cx="6192688" cy="720080"/>
          </a:xfrm>
          <a:prstGeom prst="rect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600" dirty="0" smtClean="0">
                <a:solidFill>
                  <a:schemeClr val="tx1"/>
                </a:solidFill>
              </a:rPr>
              <a:t>מהו הדבר המשמעותי ביותר עבורך בביה"ס?</a:t>
            </a:r>
            <a:endParaRPr lang="he-IL" sz="2600" dirty="0">
              <a:solidFill>
                <a:schemeClr val="tx1"/>
              </a:solidFill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260648" y="3012976"/>
            <a:ext cx="6192688" cy="720080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במה אחרים טובים ממך 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260648" y="3885456"/>
            <a:ext cx="6192688" cy="72008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000" dirty="0" smtClean="0">
                <a:solidFill>
                  <a:schemeClr val="tx1"/>
                </a:solidFill>
              </a:rPr>
              <a:t>מה הן התכונות האישיות הבולטות שלך?</a:t>
            </a:r>
            <a:endParaRPr lang="he-IL" sz="3000" dirty="0">
              <a:solidFill>
                <a:schemeClr val="tx1"/>
              </a:solidFill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260648" y="4757936"/>
            <a:ext cx="6192688" cy="720080"/>
          </a:xfrm>
          <a:prstGeom prst="rect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למה את/ה רגיל/ה?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260648" y="5630416"/>
            <a:ext cx="6192688" cy="72008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dirty="0" smtClean="0">
                <a:solidFill>
                  <a:schemeClr val="tx1"/>
                </a:solidFill>
              </a:rPr>
              <a:t>במה את/ה טוב/ה במיוחד ?</a:t>
            </a:r>
            <a:endParaRPr lang="he-IL" sz="2800" dirty="0">
              <a:solidFill>
                <a:schemeClr val="tx1"/>
              </a:solidFill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260648" y="6502896"/>
            <a:ext cx="6192688" cy="72008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באיזה מקצוע הכי קל לך להצליח?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260648" y="7375376"/>
            <a:ext cx="6192688" cy="720080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600" dirty="0" smtClean="0">
                <a:solidFill>
                  <a:schemeClr val="tx1"/>
                </a:solidFill>
              </a:rPr>
              <a:t>ספר/י על הצלחה שלך ששימחה אותך במיוחד?</a:t>
            </a:r>
            <a:endParaRPr lang="he-IL" sz="2600" dirty="0">
              <a:solidFill>
                <a:schemeClr val="tx1"/>
              </a:solidFill>
            </a:endParaRPr>
          </a:p>
        </p:txBody>
      </p:sp>
      <p:sp>
        <p:nvSpPr>
          <p:cNvPr id="14" name="מלבן 13"/>
          <p:cNvSpPr/>
          <p:nvPr/>
        </p:nvSpPr>
        <p:spPr>
          <a:xfrm>
            <a:off x="260648" y="8247856"/>
            <a:ext cx="6192688" cy="720080"/>
          </a:xfrm>
          <a:prstGeom prst="rect">
            <a:avLst/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מהי המחמאה הכי גדולה שקיבלת?</a:t>
            </a:r>
            <a:endParaRPr lang="he-I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78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9280" y="111561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260648" y="395536"/>
            <a:ext cx="6192688" cy="720080"/>
          </a:xfrm>
          <a:prstGeom prst="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 יעזור לך להצליח?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260648" y="1268016"/>
            <a:ext cx="6192688" cy="720080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dirty="0" smtClean="0">
                <a:solidFill>
                  <a:schemeClr val="tx1"/>
                </a:solidFill>
              </a:rPr>
              <a:t>חבר/ה טוב/ה שעוזר לי בלימודים.</a:t>
            </a:r>
            <a:endParaRPr lang="he-IL" sz="2800" dirty="0">
              <a:solidFill>
                <a:schemeClr val="tx1"/>
              </a:solidFill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260648" y="2140496"/>
            <a:ext cx="6192688" cy="720080"/>
          </a:xfrm>
          <a:prstGeom prst="rect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500" dirty="0" smtClean="0">
                <a:solidFill>
                  <a:schemeClr val="tx1"/>
                </a:solidFill>
              </a:rPr>
              <a:t>לאיזה ציון אתה שואף במקצוע _______?</a:t>
            </a:r>
            <a:endParaRPr lang="he-IL" sz="2500" dirty="0">
              <a:solidFill>
                <a:schemeClr val="tx1"/>
              </a:solidFill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260648" y="3012976"/>
            <a:ext cx="6192688" cy="720080"/>
          </a:xfrm>
          <a:prstGeom prst="rect">
            <a:avLst/>
          </a:prstGeom>
          <a:solidFill>
            <a:srgbClr val="00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 מעציב אותך?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260648" y="3885456"/>
            <a:ext cx="6192688" cy="720080"/>
          </a:xfrm>
          <a:prstGeom prst="rect">
            <a:avLst/>
          </a:prstGeom>
          <a:solidFill>
            <a:srgbClr val="00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 היית מוסיף בעצמך?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260648" y="4757936"/>
            <a:ext cx="6192688" cy="720080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400" dirty="0" smtClean="0">
                <a:solidFill>
                  <a:schemeClr val="tx1"/>
                </a:solidFill>
              </a:rPr>
              <a:t>מה הפעולות שאת/ה עושה כדי לנוח ולהרפות ממאמץ?</a:t>
            </a:r>
            <a:endParaRPr lang="he-IL" sz="2400" dirty="0">
              <a:solidFill>
                <a:schemeClr val="tx1"/>
              </a:solidFill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260648" y="5630416"/>
            <a:ext cx="6192688" cy="720080"/>
          </a:xfrm>
          <a:prstGeom prst="rect">
            <a:avLst/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dirty="0" smtClean="0">
                <a:solidFill>
                  <a:schemeClr val="tx1"/>
                </a:solidFill>
              </a:rPr>
              <a:t>ספר/י לי על המשפחה שלך...</a:t>
            </a:r>
            <a:endParaRPr lang="he-IL" sz="2800" dirty="0">
              <a:solidFill>
                <a:schemeClr val="tx1"/>
              </a:solidFill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260648" y="6502896"/>
            <a:ext cx="6192688" cy="72008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400" dirty="0" smtClean="0">
                <a:solidFill>
                  <a:schemeClr val="tx1"/>
                </a:solidFill>
              </a:rPr>
              <a:t>איפה את/ה מצליח/ה להתרכז יותר, בביה"ס או בבית?</a:t>
            </a:r>
            <a:endParaRPr lang="he-IL" sz="2400" dirty="0">
              <a:solidFill>
                <a:schemeClr val="tx1"/>
              </a:solidFill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260648" y="7375376"/>
            <a:ext cx="6192688" cy="720080"/>
          </a:xfrm>
          <a:prstGeom prst="rect">
            <a:avLst/>
          </a:prstGeom>
          <a:solidFill>
            <a:srgbClr val="66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 היית רוצה לשפר?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4" name="מלבן 13"/>
          <p:cNvSpPr/>
          <p:nvPr/>
        </p:nvSpPr>
        <p:spPr>
          <a:xfrm>
            <a:off x="260648" y="8247856"/>
            <a:ext cx="6192688" cy="720080"/>
          </a:xfrm>
          <a:prstGeom prst="rect">
            <a:avLst/>
          </a:prstGeom>
          <a:solidFill>
            <a:srgbClr val="FE94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חוויה עצובה/ לא טובה שחווית....</a:t>
            </a:r>
            <a:endParaRPr lang="he-I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1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9280" y="111561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260648" y="395536"/>
            <a:ext cx="6192688" cy="720080"/>
          </a:xfrm>
          <a:prstGeom prst="rect">
            <a:avLst/>
          </a:prstGeom>
          <a:solidFill>
            <a:srgbClr val="EEF3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ספר על חוויה מיוחדת שהייתה לך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260648" y="1268016"/>
            <a:ext cx="6192688" cy="720080"/>
          </a:xfrm>
          <a:prstGeom prst="rect">
            <a:avLst/>
          </a:prstGeom>
          <a:solidFill>
            <a:srgbClr val="62F3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dirty="0" smtClean="0">
                <a:solidFill>
                  <a:schemeClr val="tx1"/>
                </a:solidFill>
              </a:rPr>
              <a:t>ספר לי על תחביבים שלך...</a:t>
            </a:r>
            <a:endParaRPr lang="he-IL" sz="2800" dirty="0">
              <a:solidFill>
                <a:schemeClr val="tx1"/>
              </a:solidFill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260648" y="2140496"/>
            <a:ext cx="6192688" cy="720080"/>
          </a:xfrm>
          <a:prstGeom prst="rect">
            <a:avLst/>
          </a:prstGeom>
          <a:solidFill>
            <a:srgbClr val="FCBA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dirty="0" smtClean="0">
                <a:solidFill>
                  <a:schemeClr val="tx1"/>
                </a:solidFill>
              </a:rPr>
              <a:t>במה את/ה טוב/ה מאחרים?</a:t>
            </a:r>
            <a:endParaRPr lang="he-IL" sz="2800" dirty="0">
              <a:solidFill>
                <a:schemeClr val="tx1"/>
              </a:solidFill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260648" y="3012976"/>
            <a:ext cx="6192688" cy="720080"/>
          </a:xfrm>
          <a:prstGeom prst="rect">
            <a:avLst/>
          </a:prstGeom>
          <a:solidFill>
            <a:srgbClr val="F66A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dirty="0" smtClean="0">
                <a:solidFill>
                  <a:schemeClr val="tx1"/>
                </a:solidFill>
              </a:rPr>
              <a:t>איזו דמות את/ה מעריך/ מעריכה במיוחד?</a:t>
            </a:r>
            <a:endParaRPr lang="he-IL" sz="2800" dirty="0">
              <a:solidFill>
                <a:schemeClr val="tx1"/>
              </a:solidFill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260648" y="3885456"/>
            <a:ext cx="6192688" cy="720080"/>
          </a:xfrm>
          <a:prstGeom prst="rect">
            <a:avLst/>
          </a:prstGeom>
          <a:solidFill>
            <a:srgbClr val="C387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מה לדעתך חושבים עליך?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0" name="מלבן 9"/>
          <p:cNvSpPr/>
          <p:nvPr/>
        </p:nvSpPr>
        <p:spPr>
          <a:xfrm>
            <a:off x="260648" y="4757936"/>
            <a:ext cx="6192688" cy="720080"/>
          </a:xfrm>
          <a:prstGeom prst="rect">
            <a:avLst/>
          </a:prstGeom>
          <a:solidFill>
            <a:srgbClr val="EBEB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נקודת החוזק שלי ...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260648" y="5630416"/>
            <a:ext cx="6192688" cy="720080"/>
          </a:xfrm>
          <a:prstGeom prst="rect">
            <a:avLst/>
          </a:prstGeom>
          <a:solidFill>
            <a:srgbClr val="FDDB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2800" dirty="0" smtClean="0">
                <a:solidFill>
                  <a:schemeClr val="tx1"/>
                </a:solidFill>
              </a:rPr>
              <a:t>מה מסקרן אותך ?</a:t>
            </a:r>
            <a:endParaRPr lang="he-IL" sz="2800" dirty="0">
              <a:solidFill>
                <a:schemeClr val="tx1"/>
              </a:solidFill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260648" y="6502896"/>
            <a:ext cx="6192688" cy="720080"/>
          </a:xfrm>
          <a:prstGeom prst="rect">
            <a:avLst/>
          </a:prstGeom>
          <a:solidFill>
            <a:srgbClr val="FE9D0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ספר/י על משאלה שלך?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260648" y="7375376"/>
            <a:ext cx="6192688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ספר/י לי על מעשה טוב שעשית?</a:t>
            </a:r>
            <a:endParaRPr lang="he-IL" sz="3200" dirty="0">
              <a:solidFill>
                <a:schemeClr val="tx1"/>
              </a:solidFill>
            </a:endParaRPr>
          </a:p>
        </p:txBody>
      </p:sp>
      <p:sp>
        <p:nvSpPr>
          <p:cNvPr id="14" name="מלבן 13"/>
          <p:cNvSpPr/>
          <p:nvPr/>
        </p:nvSpPr>
        <p:spPr>
          <a:xfrm>
            <a:off x="260648" y="8247856"/>
            <a:ext cx="6192688" cy="720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sz="3200" dirty="0" smtClean="0">
                <a:solidFill>
                  <a:schemeClr val="tx1"/>
                </a:solidFill>
              </a:rPr>
              <a:t>החלום שלך....</a:t>
            </a:r>
            <a:endParaRPr lang="he-IL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714500" y="509350"/>
            <a:ext cx="3429000" cy="81253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e-IL" dirty="0"/>
              <a:t/>
            </a:r>
            <a:br>
              <a:rPr lang="he-IL" dirty="0"/>
            </a:br>
            <a:r>
              <a:rPr lang="he-IL" dirty="0"/>
              <a:t>מה היה עושה לי טוב עכשיו?</a:t>
            </a:r>
            <a:br>
              <a:rPr lang="he-IL" dirty="0"/>
            </a:br>
            <a:r>
              <a:rPr lang="he-IL" dirty="0"/>
              <a:t>מה הכי הייתי רוצה שיקרה לי היום?</a:t>
            </a:r>
            <a:br>
              <a:rPr lang="he-IL" dirty="0"/>
            </a:br>
            <a:r>
              <a:rPr lang="he-IL" dirty="0"/>
              <a:t>מה אני רוצה לומר וקשה לי לבטא?</a:t>
            </a:r>
            <a:br>
              <a:rPr lang="he-IL" dirty="0"/>
            </a:br>
            <a:r>
              <a:rPr lang="he-IL" dirty="0"/>
              <a:t>מה הייתי רוצה </a:t>
            </a:r>
            <a:r>
              <a:rPr lang="he-IL"/>
              <a:t>להשיג </a:t>
            </a:r>
            <a:r>
              <a:rPr lang="he-IL" smtClean="0"/>
              <a:t>במפגש </a:t>
            </a:r>
            <a:r>
              <a:rPr lang="he-IL" dirty="0"/>
              <a:t>היום?</a:t>
            </a:r>
            <a:br>
              <a:rPr lang="he-IL" dirty="0"/>
            </a:br>
            <a:r>
              <a:rPr lang="he-IL" dirty="0"/>
              <a:t>מה המקום שהכי כיף לי להיות בו?</a:t>
            </a:r>
            <a:br>
              <a:rPr lang="he-IL" dirty="0"/>
            </a:br>
            <a:r>
              <a:rPr lang="he-IL" dirty="0"/>
              <a:t>את מי הייתי רוצה לשמח היום?</a:t>
            </a:r>
            <a:br>
              <a:rPr lang="he-IL" dirty="0"/>
            </a:br>
            <a:r>
              <a:rPr lang="he-IL" dirty="0"/>
              <a:t>מי או מה שימח אותי היום?</a:t>
            </a:r>
            <a:br>
              <a:rPr lang="he-IL" dirty="0"/>
            </a:br>
            <a:r>
              <a:rPr lang="he-IL" dirty="0"/>
              <a:t>איך אני מרגיש\ה עכשיו?</a:t>
            </a:r>
            <a:br>
              <a:rPr lang="he-IL" dirty="0"/>
            </a:br>
            <a:r>
              <a:rPr lang="he-IL" dirty="0"/>
              <a:t>מה הייתי מאחל לעצמי היום?</a:t>
            </a:r>
            <a:br>
              <a:rPr lang="he-IL" dirty="0"/>
            </a:br>
            <a:r>
              <a:rPr lang="he-IL" dirty="0"/>
              <a:t>על מי אני חושב עכשיו?</a:t>
            </a:r>
            <a:br>
              <a:rPr lang="he-IL" dirty="0"/>
            </a:br>
            <a:r>
              <a:rPr lang="he-IL" dirty="0"/>
              <a:t>למה \ למי אני מתגעגעת?</a:t>
            </a:r>
            <a:br>
              <a:rPr lang="he-IL" dirty="0"/>
            </a:br>
            <a:r>
              <a:rPr lang="he-IL" dirty="0"/>
              <a:t>מה הדבר שאני הכי גאה בו בעצמי?</a:t>
            </a:r>
            <a:br>
              <a:rPr lang="he-IL" dirty="0"/>
            </a:br>
            <a:r>
              <a:rPr lang="he-IL" dirty="0"/>
              <a:t>מה שלומי היום?</a:t>
            </a:r>
            <a:br>
              <a:rPr lang="he-IL" dirty="0"/>
            </a:br>
            <a:r>
              <a:rPr lang="he-IL" dirty="0"/>
              <a:t>מי \ מה אני אוהב\ת?</a:t>
            </a:r>
            <a:br>
              <a:rPr lang="he-IL" dirty="0"/>
            </a:br>
            <a:r>
              <a:rPr lang="he-IL" dirty="0"/>
              <a:t>איזו תכונה אצלי הייתי רוצה לשפר?</a:t>
            </a:r>
            <a:br>
              <a:rPr lang="he-IL" dirty="0"/>
            </a:br>
            <a:r>
              <a:rPr lang="he-IL" dirty="0"/>
              <a:t>איך הייתי רוצה שהיום הזה יראה?</a:t>
            </a:r>
            <a:br>
              <a:rPr lang="he-IL" dirty="0"/>
            </a:br>
            <a:r>
              <a:rPr lang="he-IL" dirty="0"/>
              <a:t>מה הכי הייתי רוצה לעשות עכשיו?</a:t>
            </a:r>
            <a:br>
              <a:rPr lang="he-IL" dirty="0"/>
            </a:br>
            <a:r>
              <a:rPr lang="he-IL" dirty="0"/>
              <a:t>מה הדבר הכי יפה אצלי היום?</a:t>
            </a:r>
            <a:br>
              <a:rPr lang="he-IL" dirty="0"/>
            </a:br>
            <a:r>
              <a:rPr lang="he-IL" dirty="0"/>
              <a:t>עם אילו תחושות קמתי היום בבוקר?</a:t>
            </a:r>
            <a:br>
              <a:rPr lang="he-IL" dirty="0"/>
            </a:br>
            <a:r>
              <a:rPr lang="he-IL" dirty="0"/>
              <a:t>מה הדבר שאני אסיר תודה עליו בחיי?</a:t>
            </a:r>
            <a:br>
              <a:rPr lang="he-IL" dirty="0"/>
            </a:br>
            <a:r>
              <a:rPr lang="he-IL" dirty="0"/>
              <a:t>על מה חשבתי הבוקר כשהתעוררתי?</a:t>
            </a:r>
            <a:br>
              <a:rPr lang="he-IL" dirty="0"/>
            </a:br>
            <a:r>
              <a:rPr lang="he-IL" dirty="0"/>
              <a:t>מה הכי חשוב לי שיקרה היום?</a:t>
            </a:r>
            <a:br>
              <a:rPr lang="he-IL" dirty="0"/>
            </a:br>
            <a:r>
              <a:rPr lang="he-IL" dirty="0"/>
              <a:t>איזה צעד אמיץ אני יכול לעשות היום?</a:t>
            </a:r>
            <a:br>
              <a:rPr lang="he-IL" dirty="0"/>
            </a:br>
            <a:r>
              <a:rPr lang="he-IL" dirty="0"/>
              <a:t>איפה אני מרגיש הכי בטוח?</a:t>
            </a:r>
            <a:br>
              <a:rPr lang="he-IL" dirty="0"/>
            </a:br>
            <a:r>
              <a:rPr lang="he-IL" dirty="0"/>
              <a:t>איפה אני מרגיש הכי בנוח?</a:t>
            </a:r>
          </a:p>
        </p:txBody>
      </p:sp>
    </p:spTree>
    <p:extLst>
      <p:ext uri="{BB962C8B-B14F-4D97-AF65-F5344CB8AC3E}">
        <p14:creationId xmlns:p14="http://schemas.microsoft.com/office/powerpoint/2010/main" val="2624903234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12423</TotalTime>
  <Words>232</Words>
  <Application>Microsoft Office PowerPoint</Application>
  <PresentationFormat>‫הצגה על המסך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Tzofiya</dc:creator>
  <cp:lastModifiedBy>‏‏משתמש Windows</cp:lastModifiedBy>
  <cp:revision>10</cp:revision>
  <dcterms:created xsi:type="dcterms:W3CDTF">2014-01-06T07:00:38Z</dcterms:created>
  <dcterms:modified xsi:type="dcterms:W3CDTF">2018-10-13T20:37:50Z</dcterms:modified>
</cp:coreProperties>
</file>